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1"/>
  </p:sldMasterIdLst>
  <p:notesMasterIdLst>
    <p:notesMasterId r:id="rId40"/>
  </p:notesMasterIdLst>
  <p:handoutMasterIdLst>
    <p:handoutMasterId r:id="rId41"/>
  </p:handoutMasterIdLst>
  <p:sldIdLst>
    <p:sldId id="2241" r:id="rId2"/>
    <p:sldId id="4604" r:id="rId3"/>
    <p:sldId id="4650" r:id="rId4"/>
    <p:sldId id="4617" r:id="rId5"/>
    <p:sldId id="4618" r:id="rId6"/>
    <p:sldId id="4672" r:id="rId7"/>
    <p:sldId id="4673" r:id="rId8"/>
    <p:sldId id="4675" r:id="rId9"/>
    <p:sldId id="4676" r:id="rId10"/>
    <p:sldId id="4620" r:id="rId11"/>
    <p:sldId id="4632" r:id="rId12"/>
    <p:sldId id="4611" r:id="rId13"/>
    <p:sldId id="4610" r:id="rId14"/>
    <p:sldId id="2115" r:id="rId15"/>
    <p:sldId id="3023" r:id="rId16"/>
    <p:sldId id="4621" r:id="rId17"/>
    <p:sldId id="4629" r:id="rId18"/>
    <p:sldId id="4630" r:id="rId19"/>
    <p:sldId id="4631" r:id="rId20"/>
    <p:sldId id="4635" r:id="rId21"/>
    <p:sldId id="4636" r:id="rId22"/>
    <p:sldId id="4638" r:id="rId23"/>
    <p:sldId id="4640" r:id="rId24"/>
    <p:sldId id="4645" r:id="rId25"/>
    <p:sldId id="4646" r:id="rId26"/>
    <p:sldId id="4652" r:id="rId27"/>
    <p:sldId id="4648" r:id="rId28"/>
    <p:sldId id="4644" r:id="rId29"/>
    <p:sldId id="4654" r:id="rId30"/>
    <p:sldId id="4656" r:id="rId31"/>
    <p:sldId id="4655" r:id="rId32"/>
    <p:sldId id="4649" r:id="rId33"/>
    <p:sldId id="4660" r:id="rId34"/>
    <p:sldId id="4642" r:id="rId35"/>
    <p:sldId id="4624" r:id="rId36"/>
    <p:sldId id="4625" r:id="rId37"/>
    <p:sldId id="4627" r:id="rId38"/>
    <p:sldId id="4623" r:id="rId39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2925" userDrawn="1">
          <p15:clr>
            <a:srgbClr val="A4A3A4"/>
          </p15:clr>
        </p15:guide>
        <p15:guide id="4" orient="horz" pos="18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9D6"/>
    <a:srgbClr val="0432FF"/>
    <a:srgbClr val="00FDFF"/>
    <a:srgbClr val="B0FFD3"/>
    <a:srgbClr val="BE384B"/>
    <a:srgbClr val="E2EAF7"/>
    <a:srgbClr val="FF5F00"/>
    <a:srgbClr val="FF7E79"/>
    <a:srgbClr val="FFFC00"/>
    <a:srgbClr val="73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EACEBB-2926-B249-BD34-5EB01382C782}" v="37" dt="2024-12-23T23:36:53.5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99" autoAdjust="0"/>
    <p:restoredTop sz="95728" autoAdjust="0"/>
  </p:normalViewPr>
  <p:slideViewPr>
    <p:cSldViewPr>
      <p:cViewPr>
        <p:scale>
          <a:sx n="120" d="100"/>
          <a:sy n="120" d="100"/>
        </p:scale>
        <p:origin x="1664" y="712"/>
      </p:cViewPr>
      <p:guideLst>
        <p:guide pos="2925"/>
        <p:guide orient="horz" pos="1800"/>
      </p:guideLst>
    </p:cSldViewPr>
  </p:slideViewPr>
  <p:outlineViewPr>
    <p:cViewPr>
      <p:scale>
        <a:sx n="33" d="100"/>
        <a:sy n="33" d="100"/>
      </p:scale>
      <p:origin x="0" y="-5720"/>
    </p:cViewPr>
  </p:outlineViewPr>
  <p:notesTextViewPr>
    <p:cViewPr>
      <p:scale>
        <a:sx n="65" d="100"/>
        <a:sy n="6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272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84E5B-0B7C-A143-A087-04B582FC4BEF}" type="datetimeFigureOut">
              <a:rPr kumimoji="1" lang="zh-CN" altLang="en-US" smtClean="0"/>
              <a:t>2024/12/23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8370ED-3FEA-E543-9D41-DF20FAD761C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5191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19.png>
</file>

<file path=ppt/media/image120.png>
</file>

<file path=ppt/media/image13.png>
</file>

<file path=ppt/media/image14.png>
</file>

<file path=ppt/media/image2.png>
</file>

<file path=ppt/media/image26.png>
</file>

<file path=ppt/media/image27.jpeg>
</file>

<file path=ppt/media/image30.png>
</file>

<file path=ppt/media/image31.png>
</file>

<file path=ppt/media/image32.png>
</file>

<file path=ppt/media/image49.png>
</file>

<file path=ppt/media/image5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D7DB94-E0DE-4F0F-A9B7-54654CD8C8B1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4A077-83E9-49A7-9F59-234D78BD69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265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baseline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84A077-83E9-49A7-9F59-234D78BD694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79826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\begin{align*}</a:t>
            </a:r>
          </a:p>
          <a:p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\sum_{</a:t>
            </a:r>
            <a:r>
              <a:rPr lang="en-US" sz="1200" b="0" i="0" u="none" strike="noStrike" cap="none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=1}^{L} \beta (P-1) \frac{</a:t>
            </a:r>
            <a:r>
              <a:rPr lang="en-US" sz="1200" b="0" i="0" u="none" strike="noStrike" cap="none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Bd_i</a:t>
            </a:r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}{P}\right)</a:t>
            </a:r>
          </a:p>
          <a:p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\end{align*}</a:t>
            </a:r>
          </a:p>
          <a:p>
            <a:b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</a:br>
            <a:endParaRPr lang="en-US" sz="1200" b="0" i="0" u="none" strike="noStrike" cap="none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b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</a:br>
            <a:endParaRPr lang="en-US" sz="1200" b="0" i="0" u="none" strike="noStrike" cap="none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endParaRPr lang="en-US" sz="1200" b="0" i="0" u="none" strike="noStrike" cap="none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endParaRPr lang="en-US" sz="1200" b="0" i="0" u="none" strike="noStrike" cap="none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endParaRPr lang="en-US" sz="1200" b="0" i="0" u="none" strike="noStrike" cap="none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\begin{align*}</a:t>
            </a:r>
          </a:p>
          <a:p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    T_{{comm}}({domain}) =  &amp;\sum_{</a:t>
            </a:r>
            <a:r>
              <a:rPr lang="en-US" sz="1200" b="0" i="0" u="none" strike="noStrike" cap="none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=1}^{L}\left(\alpha {\log(P)}+ \beta \frac{P-1}{P} </a:t>
            </a:r>
            <a:r>
              <a:rPr lang="en-US" sz="1200" b="0" i="0" u="none" strike="noStrike" cap="none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Bd_i</a:t>
            </a:r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\right)\\</a:t>
            </a:r>
          </a:p>
          <a:p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+2&amp;\sum_{</a:t>
            </a:r>
            <a:r>
              <a:rPr lang="en-US" sz="1200" b="0" i="0" u="none" strike="noStrike" cap="none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=2}^{L}\left(\alpha {\log(P)}+ \beta \frac{P-1}{P} d_{i-1}\right)</a:t>
            </a:r>
          </a:p>
          <a:p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\end{align*}</a:t>
            </a:r>
          </a:p>
          <a:p>
            <a:endParaRPr lang="en-US" sz="1200" b="0" i="0" u="none" strike="noStrike" cap="none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b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</a:br>
            <a:endParaRPr lang="en-US" sz="1200" b="0" i="0" u="none" strike="noStrike" cap="none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2903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\begin{align*}</a:t>
            </a:r>
          </a:p>
          <a:p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2\sum_{</a:t>
            </a:r>
            <a:r>
              <a:rPr lang="en-US" sz="1200" b="0" i="0" u="none" strike="noStrike" cap="none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=2}^{L}\left(\beta (P-1) \frac{</a:t>
            </a:r>
            <a:r>
              <a:rPr lang="en-US" sz="1200" b="0" i="0" u="none" strike="noStrike" cap="none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Bd_i</a:t>
            </a:r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}{P}\right)</a:t>
            </a:r>
          </a:p>
          <a:p>
            <a:r>
              <a:rPr lang="en-US" sz="1200" b="0" i="0" u="none" strike="noStrike" cap="none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\end{align*}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17759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84622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2897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0938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124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417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08719E-8EF0-32D6-2409-CAB11AC8D5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D0DE2C3-1D86-CB0A-221D-2917DEB887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7C7D486-E8AE-9E3D-EF5D-818BA41C46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99E544-35DD-4ECF-8C89-0885F24803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1894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297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6823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876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1702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84A077-83E9-49A7-9F59-234D78BD694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0945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\begin{align*}</a:t>
            </a:r>
          </a:p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\sum_{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=1}^{L} \beta (P-1) \frac{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Bd_i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}{P}\right)</a:t>
            </a:r>
          </a:p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\end{align*}</a:t>
            </a:r>
          </a:p>
          <a:p>
            <a:b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</a:b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b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</a:b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\begin{align*}</a:t>
            </a:r>
          </a:p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    T_{{comm}}({domain}) =  &amp;\sum_{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=1}^{L}\left(\alpha {\log(P)}+ \beta \frac{P-1}{P} 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Bd_i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\right)\\</a:t>
            </a:r>
          </a:p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+2&amp;\sum_{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=2}^{L}\left(\alpha {\log(P)}+ \beta \frac{P-1}{P} d_{i-1}\right)</a:t>
            </a:r>
          </a:p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\end{align*}</a:t>
            </a:r>
          </a:p>
          <a:p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b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</a:b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29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64396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775358"/>
            <a:ext cx="7772400" cy="1225021"/>
          </a:xfrm>
        </p:spPr>
        <p:txBody>
          <a:bodyPr>
            <a:normAutofit/>
          </a:bodyPr>
          <a:lstStyle>
            <a:lvl1pPr algn="ctr">
              <a:defRPr sz="4400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585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57200" y="228866"/>
            <a:ext cx="8229600" cy="900442"/>
          </a:xfrm>
        </p:spPr>
        <p:txBody>
          <a:bodyPr>
            <a:normAutofit/>
          </a:bodyPr>
          <a:lstStyle>
            <a:lvl1pPr>
              <a:defRPr sz="2400" b="1">
                <a:solidFill>
                  <a:schemeClr val="accent1"/>
                </a:solidFill>
                <a:latin typeface="+mn-lt"/>
                <a:ea typeface="+mn-ea"/>
                <a:cs typeface="PingFang SC Bold" panose="020B0400000000000000" pitchFamily="34" charset="-122"/>
              </a:defRPr>
            </a:lvl1pPr>
          </a:lstStyle>
          <a:p>
            <a:r>
              <a:rPr lang="en-US" altLang="zh-CN" dirty="0"/>
              <a:t>xx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457200" y="1129308"/>
            <a:ext cx="8229600" cy="3771636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FontTx/>
              <a:buNone/>
              <a:defRPr sz="1800" b="1" i="0">
                <a:latin typeface="+mn-lt"/>
                <a:ea typeface="+mn-ea"/>
                <a:cs typeface="PingFang SC Bold" panose="020B0400000000000000" pitchFamily="34" charset="-122"/>
              </a:defRPr>
            </a:lvl1pPr>
            <a:lvl2pPr marL="360000">
              <a:lnSpc>
                <a:spcPct val="120000"/>
              </a:lnSpc>
              <a:defRPr sz="1800" b="0" i="0">
                <a:latin typeface="+mn-lt"/>
                <a:ea typeface="+mn-ea"/>
                <a:cs typeface="PingFang SC" panose="020B0400000000000000" pitchFamily="34" charset="-122"/>
              </a:defRPr>
            </a:lvl2pPr>
            <a:lvl3pPr>
              <a:lnSpc>
                <a:spcPct val="120000"/>
              </a:lnSpc>
              <a:defRPr sz="1800" b="0" i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>
              <a:lnSpc>
                <a:spcPct val="120000"/>
              </a:lnSpc>
              <a:defRPr sz="1800" b="0" i="0">
                <a:latin typeface="+mn-ea"/>
                <a:ea typeface="+mn-ea"/>
                <a:cs typeface="PingFang SC" panose="020B0400000000000000" pitchFamily="34" charset="-122"/>
              </a:defRPr>
            </a:lvl4pPr>
            <a:lvl5pPr>
              <a:lnSpc>
                <a:spcPct val="120000"/>
              </a:lnSpc>
              <a:defRPr sz="1800" b="0" i="0">
                <a:latin typeface="+mn-ea"/>
                <a:ea typeface="+mn-ea"/>
                <a:cs typeface="PingFang SC" panose="020B0400000000000000" pitchFamily="34" charset="-122"/>
              </a:defRPr>
            </a:lvl5pPr>
          </a:lstStyle>
          <a:p>
            <a:pPr lvl="0"/>
            <a:r>
              <a:rPr lang="en-US" altLang="zh-CN" dirty="0" err="1"/>
              <a:t>yy</a:t>
            </a:r>
            <a:endParaRPr lang="zh-CN" altLang="en-US" dirty="0"/>
          </a:p>
          <a:p>
            <a:pPr lvl="1"/>
            <a:r>
              <a:rPr lang="en-US" altLang="zh-CN" dirty="0"/>
              <a:t>xx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80527" y="439062"/>
            <a:ext cx="164581" cy="480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8" name="三角形 7">
            <a:extLst>
              <a:ext uri="{FF2B5EF4-FFF2-40B4-BE49-F238E27FC236}">
                <a16:creationId xmlns:a16="http://schemas.microsoft.com/office/drawing/2014/main" id="{066DE83E-C489-9340-8A6C-F2C63F8574DC}"/>
              </a:ext>
            </a:extLst>
          </p:cNvPr>
          <p:cNvSpPr/>
          <p:nvPr userDrawn="1"/>
        </p:nvSpPr>
        <p:spPr>
          <a:xfrm rot="5400000">
            <a:off x="-160702" y="599536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3624512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672418"/>
            <a:ext cx="7772400" cy="1135062"/>
          </a:xfrm>
        </p:spPr>
        <p:txBody>
          <a:bodyPr anchor="t"/>
          <a:lstStyle>
            <a:lvl1pPr algn="l">
              <a:defRPr sz="4000" b="1" cap="all">
                <a:latin typeface="+mj-lt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三角形 7">
            <a:extLst>
              <a:ext uri="{FF2B5EF4-FFF2-40B4-BE49-F238E27FC236}">
                <a16:creationId xmlns:a16="http://schemas.microsoft.com/office/drawing/2014/main" id="{A8EE614D-B549-154F-943F-0F3919AB5939}"/>
              </a:ext>
            </a:extLst>
          </p:cNvPr>
          <p:cNvSpPr/>
          <p:nvPr userDrawn="1"/>
        </p:nvSpPr>
        <p:spPr>
          <a:xfrm rot="5400000">
            <a:off x="-160703" y="3920373"/>
            <a:ext cx="480280" cy="1588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800"/>
          </a:p>
        </p:txBody>
      </p:sp>
    </p:spTree>
    <p:extLst>
      <p:ext uri="{BB962C8B-B14F-4D97-AF65-F5344CB8AC3E}">
        <p14:creationId xmlns:p14="http://schemas.microsoft.com/office/powerpoint/2010/main" val="1360576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28866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333501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1" y="5296962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</a:lstStyle>
          <a:p>
            <a:fld id="{ADE361C3-C043-4A6E-BDCE-8DA1E7D90A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814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accent1"/>
          </a:solidFill>
          <a:latin typeface="+mj-lt"/>
          <a:ea typeface="+mj-ea"/>
          <a:cs typeface="微软雅黑 Light" panose="020B0502040204020203" pitchFamily="34" charset="-122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1200"/>
        </a:spcBef>
        <a:buFont typeface="Arial" pitchFamily="34" charset="0"/>
        <a:buChar char="•"/>
        <a:defRPr sz="2600" b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1pPr>
      <a:lvl2pPr marL="742950" indent="-28575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ct val="20000"/>
        </a:spcBef>
        <a:buFont typeface="Arial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DengXian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blogs.nvidia.com/massively-scale-deep-learning-training-nccl-2-4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11" Type="http://schemas.openxmlformats.org/officeDocument/2006/relationships/image" Target="../media/image24.emf"/><Relationship Id="rId5" Type="http://schemas.openxmlformats.org/officeDocument/2006/relationships/image" Target="../media/image18.emf"/><Relationship Id="rId10" Type="http://schemas.openxmlformats.org/officeDocument/2006/relationships/image" Target="../media/image23.emf"/><Relationship Id="rId4" Type="http://schemas.openxmlformats.org/officeDocument/2006/relationships/image" Target="../media/image17.emf"/><Relationship Id="rId9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2C7C6228-E47F-EA4B-8DD8-28647C76DD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401" y="1001455"/>
            <a:ext cx="8639311" cy="2104741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600" dirty="0">
                <a:latin typeface="+mn-lt"/>
              </a:rPr>
              <a:t>Distributed Computing frameworks</a:t>
            </a:r>
            <a:br>
              <a:rPr kumimoji="1" lang="en-US" altLang="zh-CN" sz="3600" dirty="0">
                <a:latin typeface="+mn-lt"/>
              </a:rPr>
            </a:br>
            <a:r>
              <a:rPr kumimoji="1" lang="en-US" altLang="zh-CN" sz="3600" b="0" dirty="0">
                <a:latin typeface="+mn-lt"/>
              </a:rPr>
              <a:t>MapReduce, computation graph &amp; Distributed training</a:t>
            </a:r>
            <a:endParaRPr kumimoji="1" lang="zh-CN" altLang="en-US" sz="3600" b="0" dirty="0">
              <a:latin typeface="+mn-lt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3A70DCB-3E4D-4449-82B8-441C200ABD6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652120" y="252561"/>
            <a:ext cx="1362088" cy="492009"/>
          </a:xfrm>
          <a:prstGeom prst="rect">
            <a:avLst/>
          </a:prstGeom>
        </p:spPr>
      </p:pic>
      <p:sp>
        <p:nvSpPr>
          <p:cNvPr id="7" name="副标题 2">
            <a:extLst>
              <a:ext uri="{FF2B5EF4-FFF2-40B4-BE49-F238E27FC236}">
                <a16:creationId xmlns:a16="http://schemas.microsoft.com/office/drawing/2014/main" id="{E2120B98-7095-B94B-B13B-75606426BFB4}"/>
              </a:ext>
            </a:extLst>
          </p:cNvPr>
          <p:cNvSpPr txBox="1">
            <a:spLocks/>
          </p:cNvSpPr>
          <p:nvPr/>
        </p:nvSpPr>
        <p:spPr>
          <a:xfrm>
            <a:off x="467544" y="252559"/>
            <a:ext cx="3240360" cy="504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200"/>
              </a:spcBef>
              <a:buFont typeface="Arial" pitchFamily="34" charset="0"/>
              <a:buNone/>
              <a:defRPr sz="2600" b="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  <a:cs typeface="DengXian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defRPr/>
            </a:pPr>
            <a:r>
              <a:rPr lang="en-US" altLang="zh-CN" sz="1400" dirty="0">
                <a:solidFill>
                  <a:srgbClr val="000000">
                    <a:lumMod val="75000"/>
                    <a:lumOff val="25000"/>
                  </a:srgbClr>
                </a:solidFill>
                <a:latin typeface="+mj-lt"/>
              </a:rPr>
              <a:t>SE3331-1 (2024 Fall)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+mj-lt"/>
              <a:ea typeface="微软雅黑"/>
            </a:endParaRPr>
          </a:p>
        </p:txBody>
      </p:sp>
      <p:pic>
        <p:nvPicPr>
          <p:cNvPr id="8" name="Picture 6" descr="http://korean.onlinesjtu.com/%E6%A0%A1%E5%BE%BD%E7%B3%BB%E5%88%97/%E7%BC%A9%E5%B0%8F%E7%89%88/%E8%93%9D%E8%89%B2%E7%B3%BB%20%E5%B0%8F%E5%B0%BA%E5%AF%B8%E6%A0%A1%E5%BE%BD%E5%B1%95%E5%BC%80%E5%BC%8F%20(10mm%E4%BB%A5%E4%B8%8B%E4%BD%BF%E7%94%A8)%20%5b%E8%BD%AC%E6%8D%A2%5d.png">
            <a:extLst>
              <a:ext uri="{FF2B5EF4-FFF2-40B4-BE49-F238E27FC236}">
                <a16:creationId xmlns:a16="http://schemas.microsoft.com/office/drawing/2014/main" id="{9D0C1772-9C9E-534B-9410-16BA28CA6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282539"/>
            <a:ext cx="1642840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副标题 5">
            <a:extLst>
              <a:ext uri="{FF2B5EF4-FFF2-40B4-BE49-F238E27FC236}">
                <a16:creationId xmlns:a16="http://schemas.microsoft.com/office/drawing/2014/main" id="{6D22CAB8-32D2-2241-80C8-0D6645783B0C}"/>
              </a:ext>
            </a:extLst>
          </p:cNvPr>
          <p:cNvSpPr txBox="1">
            <a:spLocks/>
          </p:cNvSpPr>
          <p:nvPr/>
        </p:nvSpPr>
        <p:spPr>
          <a:xfrm>
            <a:off x="-6647" y="5210411"/>
            <a:ext cx="8224524" cy="5040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200"/>
              </a:spcBef>
              <a:buFont typeface="Arial" pitchFamily="34" charset="0"/>
              <a:buNone/>
              <a:defRPr sz="2600" b="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DengXian" charset="0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DengXian" charset="0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DengXian" charset="0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DengXian" charset="0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DengXian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kumimoji="1"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Credits: 	 AI-sys Sp22, CMU15-418</a:t>
            </a:r>
          </a:p>
          <a:p>
            <a:pPr algn="l">
              <a:lnSpc>
                <a:spcPct val="150000"/>
              </a:lnSpc>
              <a:spcBef>
                <a:spcPts val="0"/>
              </a:spcBef>
            </a:pPr>
            <a:endParaRPr kumimoji="1"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l">
              <a:lnSpc>
                <a:spcPct val="150000"/>
              </a:lnSpc>
              <a:spcBef>
                <a:spcPts val="0"/>
              </a:spcBef>
            </a:pPr>
            <a:r>
              <a:rPr kumimoji="1"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endParaRPr kumimoji="1" lang="en" altLang="zh-CN" sz="1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11" name="副标题 5">
            <a:extLst>
              <a:ext uri="{FF2B5EF4-FFF2-40B4-BE49-F238E27FC236}">
                <a16:creationId xmlns:a16="http://schemas.microsoft.com/office/drawing/2014/main" id="{A563D869-0A1B-F945-BE40-E508AA7EF0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3412362"/>
            <a:ext cx="7772400" cy="146136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kumimoji="1" lang="en-US" altLang="zh-CN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Xingda</a:t>
            </a:r>
            <a:r>
              <a:rPr kumimoji="1"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Wei, </a:t>
            </a:r>
            <a:r>
              <a:rPr kumimoji="1" lang="en-US" altLang="zh-CN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Yubin</a:t>
            </a:r>
            <a:r>
              <a:rPr kumimoji="1"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kumimoji="1"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Xia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kumimoji="1"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IPADS,</a:t>
            </a:r>
            <a:r>
              <a:rPr kumimoji="1"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kumimoji="1"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Shanghai</a:t>
            </a:r>
            <a:r>
              <a:rPr kumimoji="1"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kumimoji="1"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Jiao</a:t>
            </a:r>
            <a:r>
              <a:rPr kumimoji="1"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kumimoji="1"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Tong</a:t>
            </a:r>
            <a:r>
              <a:rPr kumimoji="1"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 </a:t>
            </a:r>
            <a:r>
              <a:rPr kumimoji="1"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University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kumimoji="1" lang="en-US" altLang="zh-CN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https://</a:t>
            </a:r>
            <a:r>
              <a:rPr kumimoji="1" lang="en-US" altLang="zh-CN" sz="1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www.sjtu.edu.cn</a:t>
            </a:r>
            <a:endParaRPr kumimoji="1" lang="en" altLang="zh-CN" sz="1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28960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26"/>
    </mc:Choice>
    <mc:Fallback xmlns="">
      <p:transition spd="slow" advTm="1162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3189A917-06A8-64FB-0BA2-7ED0DE817FFF}"/>
              </a:ext>
            </a:extLst>
          </p:cNvPr>
          <p:cNvCxnSpPr>
            <a:cxnSpLocks/>
          </p:cNvCxnSpPr>
          <p:nvPr/>
        </p:nvCxnSpPr>
        <p:spPr>
          <a:xfrm flipV="1">
            <a:off x="2123728" y="2396966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5671848E-1EF8-952F-82C7-16B9FA9E4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Try #3: Ring </a:t>
            </a:r>
            <a:r>
              <a:rPr kumimoji="1" lang="en-US" altLang="zh-CN" err="1"/>
              <a:t>allreduce</a:t>
            </a:r>
            <a:r>
              <a:rPr kumimoji="1" lang="en-US" altLang="zh-CN"/>
              <a:t> 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E9ACFA-2C30-0B30-0EDF-4DE41249E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8538320" cy="815452"/>
          </a:xfrm>
        </p:spPr>
        <p:txBody>
          <a:bodyPr>
            <a:normAutofit fontScale="92500"/>
          </a:bodyPr>
          <a:lstStyle/>
          <a:p>
            <a:r>
              <a:rPr kumimoji="1" lang="en-US" altLang="zh-CN" dirty="0"/>
              <a:t>Decentralized reduce, each process reduce on a partitioned data (</a:t>
            </a:r>
            <a:r>
              <a:rPr kumimoji="1" lang="en-US" altLang="zh-CN" dirty="0" err="1"/>
              <a:t>prev</a:t>
            </a:r>
            <a:r>
              <a:rPr kumimoji="1" lang="en-US" altLang="zh-CN" dirty="0"/>
              <a:t>/next to it)</a:t>
            </a:r>
          </a:p>
          <a:p>
            <a:pPr lvl="1"/>
            <a:r>
              <a:rPr kumimoji="1" lang="en-US" altLang="zh-CN" dirty="0"/>
              <a:t>i.e., each process send one partition, compute it, &amp; then sends to the next process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243E32-F77D-86A2-8AC8-DA94DA8AE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id="{7F9B05ED-B886-7744-7894-471044C44A1B}"/>
              </a:ext>
            </a:extLst>
          </p:cNvPr>
          <p:cNvSpPr txBox="1">
            <a:spLocks/>
          </p:cNvSpPr>
          <p:nvPr/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Consolas" panose="020B0609020204030204" pitchFamily="49" charset="0"/>
                <a:ea typeface="DengXian" charset="0"/>
                <a:cs typeface="Consolas" panose="020B0609020204030204" pitchFamily="49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E361C3-C043-4A6E-BDCE-8DA1E7D90A3B}" type="slidenum">
              <a:rPr lang="zh-CN" altLang="en-US" smtClean="0"/>
              <a:pPr/>
              <a:t>10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AECDACB1-C9F2-E187-EB7B-8D10C2F73A3F}"/>
              </a:ext>
            </a:extLst>
          </p:cNvPr>
          <p:cNvGrpSpPr/>
          <p:nvPr/>
        </p:nvGrpSpPr>
        <p:grpSpPr>
          <a:xfrm>
            <a:off x="447616" y="2112149"/>
            <a:ext cx="576064" cy="576064"/>
            <a:chOff x="1935252" y="3577580"/>
            <a:chExt cx="576064" cy="576064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DBD77907-7CA2-AFE8-69C3-9C0661E30CC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37E6C2C7-B919-DED5-A2B4-A7388C798E6E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0</a:t>
              </a:r>
              <a:endParaRPr kumimoji="1"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9AD3E910-01C8-7EAC-BCA4-500794693DD4}"/>
              </a:ext>
            </a:extLst>
          </p:cNvPr>
          <p:cNvGrpSpPr/>
          <p:nvPr/>
        </p:nvGrpSpPr>
        <p:grpSpPr>
          <a:xfrm>
            <a:off x="447616" y="2925465"/>
            <a:ext cx="576064" cy="576064"/>
            <a:chOff x="1935252" y="3577580"/>
            <a:chExt cx="576064" cy="576064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DC26CC72-FC30-F2EA-EB6B-897945FB0D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C4BA40A7-1E42-9CE5-C3FE-922F092DB75E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1</a:t>
              </a:r>
              <a:endParaRPr kumimoji="1" lang="zh-CN" altLang="en-US"/>
            </a:p>
          </p:txBody>
        </p:sp>
      </p:grp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335FF8F2-6373-5DB1-F99A-B70E5ED8ED59}"/>
              </a:ext>
            </a:extLst>
          </p:cNvPr>
          <p:cNvCxnSpPr/>
          <p:nvPr/>
        </p:nvCxnSpPr>
        <p:spPr>
          <a:xfrm>
            <a:off x="1979712" y="2400181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35D5C333-4C58-9C0D-BD23-466F51AF5BEC}"/>
              </a:ext>
            </a:extLst>
          </p:cNvPr>
          <p:cNvCxnSpPr/>
          <p:nvPr/>
        </p:nvCxnSpPr>
        <p:spPr>
          <a:xfrm>
            <a:off x="1956048" y="3323678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1794DF5-2DB2-FB0D-3C55-9575B64224D0}"/>
              </a:ext>
            </a:extLst>
          </p:cNvPr>
          <p:cNvGrpSpPr/>
          <p:nvPr/>
        </p:nvGrpSpPr>
        <p:grpSpPr>
          <a:xfrm>
            <a:off x="447616" y="3867212"/>
            <a:ext cx="576064" cy="576064"/>
            <a:chOff x="1935252" y="3577580"/>
            <a:chExt cx="576064" cy="576064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604820AA-6DB1-320E-F975-A8F64455B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49F44A48-EBD6-0E16-B131-C25B09015E5D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2</a:t>
              </a:r>
              <a:endParaRPr kumimoji="1" lang="zh-CN" altLang="en-US"/>
            </a:p>
          </p:txBody>
        </p:sp>
      </p:grp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5587E73B-F4C6-F956-D2FB-439E6006FCB6}"/>
              </a:ext>
            </a:extLst>
          </p:cNvPr>
          <p:cNvCxnSpPr/>
          <p:nvPr/>
        </p:nvCxnSpPr>
        <p:spPr>
          <a:xfrm>
            <a:off x="1956048" y="4265425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202DB0A-0E79-DF61-DCAF-C079DD1AD48A}"/>
              </a:ext>
            </a:extLst>
          </p:cNvPr>
          <p:cNvGrpSpPr/>
          <p:nvPr/>
        </p:nvGrpSpPr>
        <p:grpSpPr>
          <a:xfrm>
            <a:off x="447616" y="4775717"/>
            <a:ext cx="576064" cy="576064"/>
            <a:chOff x="1935252" y="3577580"/>
            <a:chExt cx="576064" cy="576064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176F673A-9796-8C61-FF34-F1121B0ED4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DD19F0A-CFC9-66C8-3A18-7AEE329E5E8A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3</a:t>
              </a:r>
              <a:endParaRPr kumimoji="1" lang="zh-CN" altLang="en-US"/>
            </a:p>
          </p:txBody>
        </p:sp>
      </p:grp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803BD4EE-E3BE-816A-1481-6DEA2AAEAC45}"/>
              </a:ext>
            </a:extLst>
          </p:cNvPr>
          <p:cNvCxnSpPr/>
          <p:nvPr/>
        </p:nvCxnSpPr>
        <p:spPr>
          <a:xfrm>
            <a:off x="1956048" y="5173930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连接符 27">
            <a:extLst>
              <a:ext uri="{FF2B5EF4-FFF2-40B4-BE49-F238E27FC236}">
                <a16:creationId xmlns:a16="http://schemas.microsoft.com/office/drawing/2014/main" id="{6D2DF21F-6D15-C6DF-F73C-A0D63E174E4D}"/>
              </a:ext>
            </a:extLst>
          </p:cNvPr>
          <p:cNvCxnSpPr>
            <a:cxnSpLocks/>
          </p:cNvCxnSpPr>
          <p:nvPr/>
        </p:nvCxnSpPr>
        <p:spPr>
          <a:xfrm>
            <a:off x="3275856" y="2083526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线连接符 42">
            <a:extLst>
              <a:ext uri="{FF2B5EF4-FFF2-40B4-BE49-F238E27FC236}">
                <a16:creationId xmlns:a16="http://schemas.microsoft.com/office/drawing/2014/main" id="{5DFDDF49-5053-F026-FFE7-E8DF34C98BAB}"/>
              </a:ext>
            </a:extLst>
          </p:cNvPr>
          <p:cNvCxnSpPr>
            <a:cxnSpLocks/>
          </p:cNvCxnSpPr>
          <p:nvPr/>
        </p:nvCxnSpPr>
        <p:spPr>
          <a:xfrm>
            <a:off x="5268416" y="205394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线连接符 51">
            <a:extLst>
              <a:ext uri="{FF2B5EF4-FFF2-40B4-BE49-F238E27FC236}">
                <a16:creationId xmlns:a16="http://schemas.microsoft.com/office/drawing/2014/main" id="{FB0F29E1-5FFC-0D18-E976-BDFA1435D89B}"/>
              </a:ext>
            </a:extLst>
          </p:cNvPr>
          <p:cNvCxnSpPr>
            <a:cxnSpLocks/>
          </p:cNvCxnSpPr>
          <p:nvPr/>
        </p:nvCxnSpPr>
        <p:spPr>
          <a:xfrm>
            <a:off x="7284640" y="204351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B4C0878B-5088-3B5C-D6A3-46828C5D58F7}"/>
              </a:ext>
            </a:extLst>
          </p:cNvPr>
          <p:cNvGrpSpPr/>
          <p:nvPr/>
        </p:nvGrpSpPr>
        <p:grpSpPr>
          <a:xfrm>
            <a:off x="1331640" y="2308021"/>
            <a:ext cx="449060" cy="186022"/>
            <a:chOff x="1331640" y="2308021"/>
            <a:chExt cx="449060" cy="186022"/>
          </a:xfrm>
        </p:grpSpPr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C3898BD9-E52F-78D0-BFFC-5164D4D6D8F3}"/>
                </a:ext>
              </a:extLst>
            </p:cNvPr>
            <p:cNvSpPr/>
            <p:nvPr/>
          </p:nvSpPr>
          <p:spPr>
            <a:xfrm>
              <a:off x="1331640" y="2308021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FE6F28A8-B75A-0332-CAAF-E13B5C396040}"/>
                </a:ext>
              </a:extLst>
            </p:cNvPr>
            <p:cNvSpPr/>
            <p:nvPr/>
          </p:nvSpPr>
          <p:spPr>
            <a:xfrm>
              <a:off x="1453616" y="2308021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25D542B-3713-5561-E181-91801A616235}"/>
                </a:ext>
              </a:extLst>
            </p:cNvPr>
            <p:cNvSpPr/>
            <p:nvPr/>
          </p:nvSpPr>
          <p:spPr>
            <a:xfrm>
              <a:off x="1581158" y="2308021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5A871AA8-E4AC-45BE-CCB3-0FA6D9086CCD}"/>
                </a:ext>
              </a:extLst>
            </p:cNvPr>
            <p:cNvSpPr/>
            <p:nvPr/>
          </p:nvSpPr>
          <p:spPr>
            <a:xfrm>
              <a:off x="1708700" y="2310443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ADBC4AA3-AD4C-6CF0-2191-75DD76534DE3}"/>
              </a:ext>
            </a:extLst>
          </p:cNvPr>
          <p:cNvGrpSpPr/>
          <p:nvPr/>
        </p:nvGrpSpPr>
        <p:grpSpPr>
          <a:xfrm>
            <a:off x="1356628" y="3185343"/>
            <a:ext cx="449060" cy="186022"/>
            <a:chOff x="1865773" y="2475845"/>
            <a:chExt cx="449060" cy="186022"/>
          </a:xfrm>
          <a:solidFill>
            <a:srgbClr val="0432FF"/>
          </a:solidFill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BBBFEF81-A998-6685-832F-A02F943C3D8D}"/>
                </a:ext>
              </a:extLst>
            </p:cNvPr>
            <p:cNvSpPr/>
            <p:nvPr/>
          </p:nvSpPr>
          <p:spPr>
            <a:xfrm>
              <a:off x="1865773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AC6A380-5DFC-B26C-515A-F040623150D3}"/>
                </a:ext>
              </a:extLst>
            </p:cNvPr>
            <p:cNvSpPr/>
            <p:nvPr/>
          </p:nvSpPr>
          <p:spPr>
            <a:xfrm>
              <a:off x="1987749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182E0483-B57B-751D-F686-E1672AA9651D}"/>
                </a:ext>
              </a:extLst>
            </p:cNvPr>
            <p:cNvSpPr/>
            <p:nvPr/>
          </p:nvSpPr>
          <p:spPr>
            <a:xfrm>
              <a:off x="2115291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C69C3F23-F161-9EF2-BAD7-351D7CCAD6A2}"/>
                </a:ext>
              </a:extLst>
            </p:cNvPr>
            <p:cNvSpPr/>
            <p:nvPr/>
          </p:nvSpPr>
          <p:spPr>
            <a:xfrm>
              <a:off x="2242833" y="2478267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735E14AB-E7AF-F407-7B45-090A73C2232E}"/>
              </a:ext>
            </a:extLst>
          </p:cNvPr>
          <p:cNvGrpSpPr/>
          <p:nvPr/>
        </p:nvGrpSpPr>
        <p:grpSpPr>
          <a:xfrm>
            <a:off x="1356628" y="4140210"/>
            <a:ext cx="449060" cy="186022"/>
            <a:chOff x="1865773" y="2475845"/>
            <a:chExt cx="449060" cy="186022"/>
          </a:xfrm>
          <a:solidFill>
            <a:srgbClr val="FAEADD"/>
          </a:solidFill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C904DA21-B5F5-8840-F108-2B29FC169BDA}"/>
                </a:ext>
              </a:extLst>
            </p:cNvPr>
            <p:cNvSpPr/>
            <p:nvPr/>
          </p:nvSpPr>
          <p:spPr>
            <a:xfrm>
              <a:off x="1865773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618D4070-D843-A7F7-80DD-00862F6FCFFE}"/>
                </a:ext>
              </a:extLst>
            </p:cNvPr>
            <p:cNvSpPr/>
            <p:nvPr/>
          </p:nvSpPr>
          <p:spPr>
            <a:xfrm>
              <a:off x="1987749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CC051836-19A0-7526-12A7-20A46B62034F}"/>
                </a:ext>
              </a:extLst>
            </p:cNvPr>
            <p:cNvSpPr/>
            <p:nvPr/>
          </p:nvSpPr>
          <p:spPr>
            <a:xfrm>
              <a:off x="2115291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7FB9C45D-CEFC-91E6-809E-C4EBD41EA33A}"/>
                </a:ext>
              </a:extLst>
            </p:cNvPr>
            <p:cNvSpPr/>
            <p:nvPr/>
          </p:nvSpPr>
          <p:spPr>
            <a:xfrm>
              <a:off x="2242833" y="2478267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CEDFB8A9-827B-B4C5-0BF1-8A519EA550D0}"/>
              </a:ext>
            </a:extLst>
          </p:cNvPr>
          <p:cNvGrpSpPr/>
          <p:nvPr/>
        </p:nvGrpSpPr>
        <p:grpSpPr>
          <a:xfrm>
            <a:off x="1365798" y="5080919"/>
            <a:ext cx="449060" cy="186022"/>
            <a:chOff x="1865773" y="2475845"/>
            <a:chExt cx="449060" cy="186022"/>
          </a:xfrm>
          <a:solidFill>
            <a:srgbClr val="02FDFF"/>
          </a:solidFill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B03575FD-A31F-3404-9E42-0E3E0D1262DB}"/>
                </a:ext>
              </a:extLst>
            </p:cNvPr>
            <p:cNvSpPr/>
            <p:nvPr/>
          </p:nvSpPr>
          <p:spPr>
            <a:xfrm>
              <a:off x="1865773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651D0C7C-122F-7C56-EB12-E9BC775574AF}"/>
                </a:ext>
              </a:extLst>
            </p:cNvPr>
            <p:cNvSpPr/>
            <p:nvPr/>
          </p:nvSpPr>
          <p:spPr>
            <a:xfrm>
              <a:off x="1987749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63476F9-78E6-E9A7-D2D3-F4A24B5393FD}"/>
                </a:ext>
              </a:extLst>
            </p:cNvPr>
            <p:cNvSpPr/>
            <p:nvPr/>
          </p:nvSpPr>
          <p:spPr>
            <a:xfrm>
              <a:off x="2115291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320245BE-D53F-F860-4955-4B7678B93125}"/>
                </a:ext>
              </a:extLst>
            </p:cNvPr>
            <p:cNvSpPr/>
            <p:nvPr/>
          </p:nvSpPr>
          <p:spPr>
            <a:xfrm>
              <a:off x="2242833" y="2478267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5" name="矩形 44">
            <a:extLst>
              <a:ext uri="{FF2B5EF4-FFF2-40B4-BE49-F238E27FC236}">
                <a16:creationId xmlns:a16="http://schemas.microsoft.com/office/drawing/2014/main" id="{B2BF8811-7F0E-9B5E-6D6D-85C56838680F}"/>
              </a:ext>
            </a:extLst>
          </p:cNvPr>
          <p:cNvSpPr/>
          <p:nvPr/>
        </p:nvSpPr>
        <p:spPr>
          <a:xfrm>
            <a:off x="2176325" y="2804928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9" name="直线箭头连接符 48">
            <a:extLst>
              <a:ext uri="{FF2B5EF4-FFF2-40B4-BE49-F238E27FC236}">
                <a16:creationId xmlns:a16="http://schemas.microsoft.com/office/drawing/2014/main" id="{3FAD3B9E-60BA-DED3-F312-E954CDFEEFC0}"/>
              </a:ext>
            </a:extLst>
          </p:cNvPr>
          <p:cNvCxnSpPr>
            <a:cxnSpLocks/>
          </p:cNvCxnSpPr>
          <p:nvPr/>
        </p:nvCxnSpPr>
        <p:spPr>
          <a:xfrm flipV="1">
            <a:off x="2129034" y="3324483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A6EADB64-36C8-8EC1-6C9A-455A639D6AF2}"/>
              </a:ext>
            </a:extLst>
          </p:cNvPr>
          <p:cNvSpPr/>
          <p:nvPr/>
        </p:nvSpPr>
        <p:spPr>
          <a:xfrm>
            <a:off x="2181631" y="3732445"/>
            <a:ext cx="72000" cy="183600"/>
          </a:xfrm>
          <a:prstGeom prst="rect">
            <a:avLst/>
          </a:prstGeom>
          <a:solidFill>
            <a:srgbClr val="FAEADD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B1EF840D-40CA-174D-5553-D9D590BC3057}"/>
              </a:ext>
            </a:extLst>
          </p:cNvPr>
          <p:cNvCxnSpPr>
            <a:cxnSpLocks/>
          </p:cNvCxnSpPr>
          <p:nvPr/>
        </p:nvCxnSpPr>
        <p:spPr>
          <a:xfrm flipV="1">
            <a:off x="2143442" y="4266229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>
            <a:extLst>
              <a:ext uri="{FF2B5EF4-FFF2-40B4-BE49-F238E27FC236}">
                <a16:creationId xmlns:a16="http://schemas.microsoft.com/office/drawing/2014/main" id="{6BAB6213-6C6D-E3D7-DCA6-C6A48C991196}"/>
              </a:ext>
            </a:extLst>
          </p:cNvPr>
          <p:cNvSpPr/>
          <p:nvPr/>
        </p:nvSpPr>
        <p:spPr>
          <a:xfrm>
            <a:off x="2196039" y="4674191"/>
            <a:ext cx="72000" cy="183600"/>
          </a:xfrm>
          <a:prstGeom prst="rect">
            <a:avLst/>
          </a:prstGeom>
          <a:solidFill>
            <a:srgbClr val="02FD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6E32B6AB-5590-01A8-D1F8-7E1F0A2B6916}"/>
              </a:ext>
            </a:extLst>
          </p:cNvPr>
          <p:cNvCxnSpPr>
            <a:cxnSpLocks/>
          </p:cNvCxnSpPr>
          <p:nvPr/>
        </p:nvCxnSpPr>
        <p:spPr>
          <a:xfrm>
            <a:off x="2353824" y="2391322"/>
            <a:ext cx="262222" cy="279276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>
            <a:extLst>
              <a:ext uri="{FF2B5EF4-FFF2-40B4-BE49-F238E27FC236}">
                <a16:creationId xmlns:a16="http://schemas.microsoft.com/office/drawing/2014/main" id="{C82BB911-7CA5-5E52-3933-C84D99EF0CB1}"/>
              </a:ext>
            </a:extLst>
          </p:cNvPr>
          <p:cNvSpPr/>
          <p:nvPr/>
        </p:nvSpPr>
        <p:spPr>
          <a:xfrm>
            <a:off x="2376000" y="2805910"/>
            <a:ext cx="72000" cy="183600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3B12CD02-118A-2397-E9B1-B51454AE8438}"/>
              </a:ext>
            </a:extLst>
          </p:cNvPr>
          <p:cNvSpPr txBox="1"/>
          <p:nvPr/>
        </p:nvSpPr>
        <p:spPr>
          <a:xfrm>
            <a:off x="1102536" y="1934260"/>
            <a:ext cx="91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0 1 2 3</a:t>
            </a:r>
            <a:endParaRPr lang="zh-CN" altLang="en-US"/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34213C72-CFF8-28C1-53A8-AD56889B2C74}"/>
              </a:ext>
            </a:extLst>
          </p:cNvPr>
          <p:cNvSpPr txBox="1"/>
          <p:nvPr/>
        </p:nvSpPr>
        <p:spPr>
          <a:xfrm>
            <a:off x="1877483" y="2703208"/>
            <a:ext cx="2495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1</a:t>
            </a:r>
            <a:endParaRPr lang="zh-CN" altLang="en-US"/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F254CCA3-36E6-54A4-3C0C-EE3680347BFA}"/>
              </a:ext>
            </a:extLst>
          </p:cNvPr>
          <p:cNvSpPr txBox="1"/>
          <p:nvPr/>
        </p:nvSpPr>
        <p:spPr>
          <a:xfrm>
            <a:off x="2439844" y="2712067"/>
            <a:ext cx="6002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0</a:t>
            </a:r>
            <a:endParaRPr lang="zh-CN" altLang="en-US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A8B5E955-E7DE-7CCD-76E0-9BBBB0472197}"/>
              </a:ext>
            </a:extLst>
          </p:cNvPr>
          <p:cNvSpPr txBox="1"/>
          <p:nvPr/>
        </p:nvSpPr>
        <p:spPr>
          <a:xfrm>
            <a:off x="1876704" y="3639579"/>
            <a:ext cx="6002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2</a:t>
            </a:r>
            <a:endParaRPr lang="zh-CN" altLang="en-US"/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44B842C4-95AB-DDCE-BBAD-AAC5A2AB263A}"/>
              </a:ext>
            </a:extLst>
          </p:cNvPr>
          <p:cNvSpPr txBox="1"/>
          <p:nvPr/>
        </p:nvSpPr>
        <p:spPr>
          <a:xfrm>
            <a:off x="1895129" y="4581325"/>
            <a:ext cx="6002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3</a:t>
            </a:r>
            <a:endParaRPr lang="zh-CN" altLang="en-US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826BC70-BAC4-DE37-427E-1AC1CA76BF26}"/>
              </a:ext>
            </a:extLst>
          </p:cNvPr>
          <p:cNvGrpSpPr/>
          <p:nvPr/>
        </p:nvGrpSpPr>
        <p:grpSpPr>
          <a:xfrm>
            <a:off x="2649059" y="2112149"/>
            <a:ext cx="561696" cy="3274576"/>
            <a:chOff x="2649059" y="2112149"/>
            <a:chExt cx="561696" cy="3274576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52E9CEF5-44C6-288B-0E83-B54A69E52418}"/>
                </a:ext>
              </a:extLst>
            </p:cNvPr>
            <p:cNvSpPr/>
            <p:nvPr/>
          </p:nvSpPr>
          <p:spPr>
            <a:xfrm>
              <a:off x="2649059" y="2112149"/>
              <a:ext cx="561696" cy="327457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>
                  <a:alpha val="99000"/>
                </a:schemeClr>
              </a:solidFill>
              <a:prstDash val="solid"/>
              <a:headEnd type="none" w="med" len="med"/>
              <a:tailEnd type="arrow" w="lg" len="lg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2" name="矩形 91">
              <a:extLst>
                <a:ext uri="{FF2B5EF4-FFF2-40B4-BE49-F238E27FC236}">
                  <a16:creationId xmlns:a16="http://schemas.microsoft.com/office/drawing/2014/main" id="{70361A35-A2B0-7935-CD89-4FD5B33935A2}"/>
                </a:ext>
              </a:extLst>
            </p:cNvPr>
            <p:cNvSpPr/>
            <p:nvPr/>
          </p:nvSpPr>
          <p:spPr>
            <a:xfrm>
              <a:off x="2954269" y="2307406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F95D4CDA-A885-5196-10B5-47C07A5504F8}"/>
                </a:ext>
              </a:extLst>
            </p:cNvPr>
            <p:cNvSpPr/>
            <p:nvPr/>
          </p:nvSpPr>
          <p:spPr>
            <a:xfrm>
              <a:off x="3081811" y="2309828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5" name="矩形 94">
              <a:extLst>
                <a:ext uri="{FF2B5EF4-FFF2-40B4-BE49-F238E27FC236}">
                  <a16:creationId xmlns:a16="http://schemas.microsoft.com/office/drawing/2014/main" id="{607A68F9-AD95-0E02-F9B8-763C21B7B94B}"/>
                </a:ext>
              </a:extLst>
            </p:cNvPr>
            <p:cNvSpPr/>
            <p:nvPr/>
          </p:nvSpPr>
          <p:spPr>
            <a:xfrm>
              <a:off x="2708894" y="3173194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EEA3D639-7671-9294-A18D-F18880A32D4E}"/>
                </a:ext>
              </a:extLst>
            </p:cNvPr>
            <p:cNvSpPr/>
            <p:nvPr/>
          </p:nvSpPr>
          <p:spPr>
            <a:xfrm>
              <a:off x="3085954" y="3175616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EA2CF3C2-714F-AF91-1CC0-9EFA6310D095}"/>
                </a:ext>
              </a:extLst>
            </p:cNvPr>
            <p:cNvSpPr/>
            <p:nvPr/>
          </p:nvSpPr>
          <p:spPr>
            <a:xfrm>
              <a:off x="2700869" y="4132228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FD018773-7DFC-409F-76F1-5A01690E9EE9}"/>
                </a:ext>
              </a:extLst>
            </p:cNvPr>
            <p:cNvSpPr/>
            <p:nvPr/>
          </p:nvSpPr>
          <p:spPr>
            <a:xfrm>
              <a:off x="2822845" y="4132228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441EC3EF-C246-7654-721F-034C8512097F}"/>
                </a:ext>
              </a:extLst>
            </p:cNvPr>
            <p:cNvSpPr/>
            <p:nvPr/>
          </p:nvSpPr>
          <p:spPr>
            <a:xfrm>
              <a:off x="2695217" y="5071552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3697874F-5A29-71B3-76F5-CA1656BA4E4F}"/>
                </a:ext>
              </a:extLst>
            </p:cNvPr>
            <p:cNvSpPr/>
            <p:nvPr/>
          </p:nvSpPr>
          <p:spPr>
            <a:xfrm>
              <a:off x="2817193" y="5071552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EDAADEC6-F0C2-319F-CE8D-003772FBB0D8}"/>
                </a:ext>
              </a:extLst>
            </p:cNvPr>
            <p:cNvSpPr/>
            <p:nvPr/>
          </p:nvSpPr>
          <p:spPr>
            <a:xfrm>
              <a:off x="2944735" y="5071552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EBD3BD00-1F13-5FAF-5805-8A084B77617B}"/>
                </a:ext>
              </a:extLst>
            </p:cNvPr>
            <p:cNvGrpSpPr/>
            <p:nvPr/>
          </p:nvGrpSpPr>
          <p:grpSpPr>
            <a:xfrm>
              <a:off x="2826000" y="2240807"/>
              <a:ext cx="72000" cy="250199"/>
              <a:chOff x="2826000" y="2240807"/>
              <a:chExt cx="72000" cy="250199"/>
            </a:xfrm>
          </p:grpSpPr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3F8AED55-1C66-B95D-1AB0-799FA1601621}"/>
                  </a:ext>
                </a:extLst>
              </p:cNvPr>
              <p:cNvSpPr/>
              <p:nvPr/>
            </p:nvSpPr>
            <p:spPr>
              <a:xfrm>
                <a:off x="2826000" y="2307406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11" name="矩形 110">
                <a:extLst>
                  <a:ext uri="{FF2B5EF4-FFF2-40B4-BE49-F238E27FC236}">
                    <a16:creationId xmlns:a16="http://schemas.microsoft.com/office/drawing/2014/main" id="{6ECFF813-D210-60E7-F356-AB2AFBC6E140}"/>
                  </a:ext>
                </a:extLst>
              </p:cNvPr>
              <p:cNvSpPr/>
              <p:nvPr/>
            </p:nvSpPr>
            <p:spPr>
              <a:xfrm>
                <a:off x="2826000" y="2240807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24" name="组合 123">
              <a:extLst>
                <a:ext uri="{FF2B5EF4-FFF2-40B4-BE49-F238E27FC236}">
                  <a16:creationId xmlns:a16="http://schemas.microsoft.com/office/drawing/2014/main" id="{609E0CF4-AE49-F6C7-18B1-83E500EC4161}"/>
                </a:ext>
              </a:extLst>
            </p:cNvPr>
            <p:cNvGrpSpPr/>
            <p:nvPr/>
          </p:nvGrpSpPr>
          <p:grpSpPr>
            <a:xfrm>
              <a:off x="2958412" y="3077657"/>
              <a:ext cx="72000" cy="279137"/>
              <a:chOff x="2958412" y="3077657"/>
              <a:chExt cx="72000" cy="279137"/>
            </a:xfrm>
          </p:grpSpPr>
          <p:sp>
            <p:nvSpPr>
              <p:cNvPr id="97" name="矩形 96">
                <a:extLst>
                  <a:ext uri="{FF2B5EF4-FFF2-40B4-BE49-F238E27FC236}">
                    <a16:creationId xmlns:a16="http://schemas.microsoft.com/office/drawing/2014/main" id="{8C105B13-274E-D5A6-1D3E-2FFD43D78BBE}"/>
                  </a:ext>
                </a:extLst>
              </p:cNvPr>
              <p:cNvSpPr/>
              <p:nvPr/>
            </p:nvSpPr>
            <p:spPr>
              <a:xfrm>
                <a:off x="2958412" y="3173194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12" name="矩形 111">
                <a:extLst>
                  <a:ext uri="{FF2B5EF4-FFF2-40B4-BE49-F238E27FC236}">
                    <a16:creationId xmlns:a16="http://schemas.microsoft.com/office/drawing/2014/main" id="{DB843A95-3D16-4FF4-A16A-873ABBF64986}"/>
                  </a:ext>
                </a:extLst>
              </p:cNvPr>
              <p:cNvSpPr/>
              <p:nvPr/>
            </p:nvSpPr>
            <p:spPr>
              <a:xfrm>
                <a:off x="2958412" y="3077657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DFA1A36E-A1B0-1134-CBA8-E20819C7125B}"/>
                </a:ext>
              </a:extLst>
            </p:cNvPr>
            <p:cNvGrpSpPr/>
            <p:nvPr/>
          </p:nvGrpSpPr>
          <p:grpSpPr>
            <a:xfrm>
              <a:off x="3077929" y="4043060"/>
              <a:ext cx="72000" cy="275190"/>
              <a:chOff x="3077929" y="4043060"/>
              <a:chExt cx="72000" cy="275190"/>
            </a:xfrm>
          </p:grpSpPr>
          <p:sp>
            <p:nvSpPr>
              <p:cNvPr id="103" name="矩形 102">
                <a:extLst>
                  <a:ext uri="{FF2B5EF4-FFF2-40B4-BE49-F238E27FC236}">
                    <a16:creationId xmlns:a16="http://schemas.microsoft.com/office/drawing/2014/main" id="{B2DF2E5B-1069-3DE9-7B09-4B5052C70C47}"/>
                  </a:ext>
                </a:extLst>
              </p:cNvPr>
              <p:cNvSpPr/>
              <p:nvPr/>
            </p:nvSpPr>
            <p:spPr>
              <a:xfrm>
                <a:off x="3077929" y="4134650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13" name="矩形 112">
                <a:extLst>
                  <a:ext uri="{FF2B5EF4-FFF2-40B4-BE49-F238E27FC236}">
                    <a16:creationId xmlns:a16="http://schemas.microsoft.com/office/drawing/2014/main" id="{66A1C00C-3D1D-4367-F69F-AFE9B2322F0A}"/>
                  </a:ext>
                </a:extLst>
              </p:cNvPr>
              <p:cNvSpPr/>
              <p:nvPr/>
            </p:nvSpPr>
            <p:spPr>
              <a:xfrm>
                <a:off x="3077929" y="4043060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114" name="矩形 113">
              <a:extLst>
                <a:ext uri="{FF2B5EF4-FFF2-40B4-BE49-F238E27FC236}">
                  <a16:creationId xmlns:a16="http://schemas.microsoft.com/office/drawing/2014/main" id="{B0EAB28D-0482-3CB4-6CF7-580039803396}"/>
                </a:ext>
              </a:extLst>
            </p:cNvPr>
            <p:cNvSpPr/>
            <p:nvPr/>
          </p:nvSpPr>
          <p:spPr>
            <a:xfrm>
              <a:off x="2695217" y="4996990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cxnSp>
        <p:nvCxnSpPr>
          <p:cNvPr id="115" name="直线箭头连接符 114">
            <a:extLst>
              <a:ext uri="{FF2B5EF4-FFF2-40B4-BE49-F238E27FC236}">
                <a16:creationId xmlns:a16="http://schemas.microsoft.com/office/drawing/2014/main" id="{FF4D00AA-BD1C-12B3-491B-2BFBD1A1BA5D}"/>
              </a:ext>
            </a:extLst>
          </p:cNvPr>
          <p:cNvCxnSpPr>
            <a:cxnSpLocks/>
          </p:cNvCxnSpPr>
          <p:nvPr/>
        </p:nvCxnSpPr>
        <p:spPr>
          <a:xfrm flipV="1">
            <a:off x="3563582" y="2391322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线箭头连接符 115">
            <a:extLst>
              <a:ext uri="{FF2B5EF4-FFF2-40B4-BE49-F238E27FC236}">
                <a16:creationId xmlns:a16="http://schemas.microsoft.com/office/drawing/2014/main" id="{29179951-02F1-95B7-7501-0FF340CBF0C5}"/>
              </a:ext>
            </a:extLst>
          </p:cNvPr>
          <p:cNvCxnSpPr>
            <a:cxnSpLocks/>
          </p:cNvCxnSpPr>
          <p:nvPr/>
        </p:nvCxnSpPr>
        <p:spPr>
          <a:xfrm>
            <a:off x="4050181" y="2387830"/>
            <a:ext cx="210776" cy="279276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3F1F5C96-0A6B-BB2C-CC1D-A1D5CFE9B567}"/>
              </a:ext>
            </a:extLst>
          </p:cNvPr>
          <p:cNvGrpSpPr/>
          <p:nvPr/>
        </p:nvGrpSpPr>
        <p:grpSpPr>
          <a:xfrm>
            <a:off x="4042665" y="2771628"/>
            <a:ext cx="72000" cy="250199"/>
            <a:chOff x="2826000" y="2240807"/>
            <a:chExt cx="72000" cy="250199"/>
          </a:xfrm>
        </p:grpSpPr>
        <p:sp>
          <p:nvSpPr>
            <p:cNvPr id="120" name="矩形 119">
              <a:extLst>
                <a:ext uri="{FF2B5EF4-FFF2-40B4-BE49-F238E27FC236}">
                  <a16:creationId xmlns:a16="http://schemas.microsoft.com/office/drawing/2014/main" id="{C435E93A-D2E5-2D2C-4DB3-89092B46E02D}"/>
                </a:ext>
              </a:extLst>
            </p:cNvPr>
            <p:cNvSpPr/>
            <p:nvPr/>
          </p:nvSpPr>
          <p:spPr>
            <a:xfrm>
              <a:off x="2826000" y="2307406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1" name="矩形 120">
              <a:extLst>
                <a:ext uri="{FF2B5EF4-FFF2-40B4-BE49-F238E27FC236}">
                  <a16:creationId xmlns:a16="http://schemas.microsoft.com/office/drawing/2014/main" id="{4BED1837-09F2-5F49-2661-1C8B05FCA34B}"/>
                </a:ext>
              </a:extLst>
            </p:cNvPr>
            <p:cNvSpPr/>
            <p:nvPr/>
          </p:nvSpPr>
          <p:spPr>
            <a:xfrm>
              <a:off x="2826000" y="2240807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2" name="文本框 121">
            <a:extLst>
              <a:ext uri="{FF2B5EF4-FFF2-40B4-BE49-F238E27FC236}">
                <a16:creationId xmlns:a16="http://schemas.microsoft.com/office/drawing/2014/main" id="{0ED395AB-D5F3-3D15-46F5-14087D04B0A8}"/>
              </a:ext>
            </a:extLst>
          </p:cNvPr>
          <p:cNvSpPr txBox="1"/>
          <p:nvPr/>
        </p:nvSpPr>
        <p:spPr>
          <a:xfrm>
            <a:off x="4112819" y="2723887"/>
            <a:ext cx="6002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1</a:t>
            </a:r>
            <a:endParaRPr lang="zh-CN" altLang="en-US"/>
          </a:p>
        </p:txBody>
      </p:sp>
      <p:grpSp>
        <p:nvGrpSpPr>
          <p:cNvPr id="125" name="组合 124">
            <a:extLst>
              <a:ext uri="{FF2B5EF4-FFF2-40B4-BE49-F238E27FC236}">
                <a16:creationId xmlns:a16="http://schemas.microsoft.com/office/drawing/2014/main" id="{1E33F6DC-DE4B-72A3-453C-EE85FEB65039}"/>
              </a:ext>
            </a:extLst>
          </p:cNvPr>
          <p:cNvGrpSpPr/>
          <p:nvPr/>
        </p:nvGrpSpPr>
        <p:grpSpPr>
          <a:xfrm>
            <a:off x="3620868" y="2755059"/>
            <a:ext cx="72000" cy="279137"/>
            <a:chOff x="2958412" y="3077657"/>
            <a:chExt cx="72000" cy="279137"/>
          </a:xfrm>
        </p:grpSpPr>
        <p:sp>
          <p:nvSpPr>
            <p:cNvPr id="126" name="矩形 125">
              <a:extLst>
                <a:ext uri="{FF2B5EF4-FFF2-40B4-BE49-F238E27FC236}">
                  <a16:creationId xmlns:a16="http://schemas.microsoft.com/office/drawing/2014/main" id="{A20F4625-4890-6F41-B1B1-286F36D11691}"/>
                </a:ext>
              </a:extLst>
            </p:cNvPr>
            <p:cNvSpPr/>
            <p:nvPr/>
          </p:nvSpPr>
          <p:spPr>
            <a:xfrm>
              <a:off x="2958412" y="3173194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7" name="矩形 126">
              <a:extLst>
                <a:ext uri="{FF2B5EF4-FFF2-40B4-BE49-F238E27FC236}">
                  <a16:creationId xmlns:a16="http://schemas.microsoft.com/office/drawing/2014/main" id="{36F756F6-ED88-E28C-B152-38BB713C4F6F}"/>
                </a:ext>
              </a:extLst>
            </p:cNvPr>
            <p:cNvSpPr/>
            <p:nvPr/>
          </p:nvSpPr>
          <p:spPr>
            <a:xfrm>
              <a:off x="2958412" y="3077657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28" name="文本框 127">
            <a:extLst>
              <a:ext uri="{FF2B5EF4-FFF2-40B4-BE49-F238E27FC236}">
                <a16:creationId xmlns:a16="http://schemas.microsoft.com/office/drawing/2014/main" id="{7BCF862C-BCA3-80F8-8F9F-27D55D5528AD}"/>
              </a:ext>
            </a:extLst>
          </p:cNvPr>
          <p:cNvSpPr txBox="1"/>
          <p:nvPr/>
        </p:nvSpPr>
        <p:spPr>
          <a:xfrm>
            <a:off x="3301670" y="2712062"/>
            <a:ext cx="2495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2</a:t>
            </a:r>
            <a:endParaRPr lang="zh-CN" altLang="en-US"/>
          </a:p>
        </p:txBody>
      </p:sp>
      <p:cxnSp>
        <p:nvCxnSpPr>
          <p:cNvPr id="157" name="直线箭头连接符 156">
            <a:extLst>
              <a:ext uri="{FF2B5EF4-FFF2-40B4-BE49-F238E27FC236}">
                <a16:creationId xmlns:a16="http://schemas.microsoft.com/office/drawing/2014/main" id="{3E28E85C-FC88-D5EC-6C59-81B4107782DE}"/>
              </a:ext>
            </a:extLst>
          </p:cNvPr>
          <p:cNvCxnSpPr>
            <a:cxnSpLocks/>
          </p:cNvCxnSpPr>
          <p:nvPr/>
        </p:nvCxnSpPr>
        <p:spPr>
          <a:xfrm flipV="1">
            <a:off x="3559686" y="3332601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文本框 157">
            <a:extLst>
              <a:ext uri="{FF2B5EF4-FFF2-40B4-BE49-F238E27FC236}">
                <a16:creationId xmlns:a16="http://schemas.microsoft.com/office/drawing/2014/main" id="{103047BE-AD07-E8AC-D37D-23C51D23C58D}"/>
              </a:ext>
            </a:extLst>
          </p:cNvPr>
          <p:cNvSpPr txBox="1"/>
          <p:nvPr/>
        </p:nvSpPr>
        <p:spPr>
          <a:xfrm>
            <a:off x="3303895" y="3639579"/>
            <a:ext cx="6002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3</a:t>
            </a:r>
            <a:endParaRPr lang="zh-CN" altLang="en-US"/>
          </a:p>
        </p:txBody>
      </p: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05668169-452A-5152-72B6-B347ECFBEDF6}"/>
              </a:ext>
            </a:extLst>
          </p:cNvPr>
          <p:cNvGrpSpPr/>
          <p:nvPr/>
        </p:nvGrpSpPr>
        <p:grpSpPr>
          <a:xfrm>
            <a:off x="3620868" y="3686650"/>
            <a:ext cx="72000" cy="275190"/>
            <a:chOff x="3077929" y="4043060"/>
            <a:chExt cx="72000" cy="275190"/>
          </a:xfrm>
        </p:grpSpPr>
        <p:sp>
          <p:nvSpPr>
            <p:cNvPr id="161" name="矩形 160">
              <a:extLst>
                <a:ext uri="{FF2B5EF4-FFF2-40B4-BE49-F238E27FC236}">
                  <a16:creationId xmlns:a16="http://schemas.microsoft.com/office/drawing/2014/main" id="{4A004B40-C116-1A90-DE2B-C1BAE4A462E0}"/>
                </a:ext>
              </a:extLst>
            </p:cNvPr>
            <p:cNvSpPr/>
            <p:nvPr/>
          </p:nvSpPr>
          <p:spPr>
            <a:xfrm>
              <a:off x="3077929" y="4134650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2" name="矩形 161">
              <a:extLst>
                <a:ext uri="{FF2B5EF4-FFF2-40B4-BE49-F238E27FC236}">
                  <a16:creationId xmlns:a16="http://schemas.microsoft.com/office/drawing/2014/main" id="{13EC56EC-E73D-446D-580F-0ABF48666D6B}"/>
                </a:ext>
              </a:extLst>
            </p:cNvPr>
            <p:cNvSpPr/>
            <p:nvPr/>
          </p:nvSpPr>
          <p:spPr>
            <a:xfrm>
              <a:off x="3077929" y="4043060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cxnSp>
        <p:nvCxnSpPr>
          <p:cNvPr id="166" name="直线箭头连接符 165">
            <a:extLst>
              <a:ext uri="{FF2B5EF4-FFF2-40B4-BE49-F238E27FC236}">
                <a16:creationId xmlns:a16="http://schemas.microsoft.com/office/drawing/2014/main" id="{62B13C7B-5002-F17E-2DB3-C8A99020F717}"/>
              </a:ext>
            </a:extLst>
          </p:cNvPr>
          <p:cNvCxnSpPr>
            <a:cxnSpLocks/>
          </p:cNvCxnSpPr>
          <p:nvPr/>
        </p:nvCxnSpPr>
        <p:spPr>
          <a:xfrm flipV="1">
            <a:off x="3595514" y="4253782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9" name="组合 168">
            <a:extLst>
              <a:ext uri="{FF2B5EF4-FFF2-40B4-BE49-F238E27FC236}">
                <a16:creationId xmlns:a16="http://schemas.microsoft.com/office/drawing/2014/main" id="{6813B01E-F2C8-5A10-28E1-4C3167A49337}"/>
              </a:ext>
            </a:extLst>
          </p:cNvPr>
          <p:cNvGrpSpPr/>
          <p:nvPr/>
        </p:nvGrpSpPr>
        <p:grpSpPr>
          <a:xfrm>
            <a:off x="3654497" y="4681701"/>
            <a:ext cx="72000" cy="258162"/>
            <a:chOff x="2847617" y="5149390"/>
            <a:chExt cx="72000" cy="258162"/>
          </a:xfrm>
        </p:grpSpPr>
        <p:sp>
          <p:nvSpPr>
            <p:cNvPr id="167" name="矩形 166">
              <a:extLst>
                <a:ext uri="{FF2B5EF4-FFF2-40B4-BE49-F238E27FC236}">
                  <a16:creationId xmlns:a16="http://schemas.microsoft.com/office/drawing/2014/main" id="{2FD370DD-0093-0118-6107-C665DCDED6B5}"/>
                </a:ext>
              </a:extLst>
            </p:cNvPr>
            <p:cNvSpPr/>
            <p:nvPr/>
          </p:nvSpPr>
          <p:spPr>
            <a:xfrm>
              <a:off x="2847617" y="5223952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8" name="矩形 167">
              <a:extLst>
                <a:ext uri="{FF2B5EF4-FFF2-40B4-BE49-F238E27FC236}">
                  <a16:creationId xmlns:a16="http://schemas.microsoft.com/office/drawing/2014/main" id="{14B07CCA-B17F-5628-29DA-8280489E990F}"/>
                </a:ext>
              </a:extLst>
            </p:cNvPr>
            <p:cNvSpPr/>
            <p:nvPr/>
          </p:nvSpPr>
          <p:spPr>
            <a:xfrm>
              <a:off x="2847617" y="5149390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70" name="文本框 169">
            <a:extLst>
              <a:ext uri="{FF2B5EF4-FFF2-40B4-BE49-F238E27FC236}">
                <a16:creationId xmlns:a16="http://schemas.microsoft.com/office/drawing/2014/main" id="{8460FD29-B677-D9B4-0220-DBE738D0A2DA}"/>
              </a:ext>
            </a:extLst>
          </p:cNvPr>
          <p:cNvSpPr txBox="1"/>
          <p:nvPr/>
        </p:nvSpPr>
        <p:spPr>
          <a:xfrm>
            <a:off x="3298021" y="4578466"/>
            <a:ext cx="3556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0</a:t>
            </a:r>
            <a:endParaRPr lang="zh-CN" altLang="en-US"/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4C62ABCC-7B54-C60B-10BD-0BCF71CA072E}"/>
              </a:ext>
            </a:extLst>
          </p:cNvPr>
          <p:cNvGrpSpPr/>
          <p:nvPr/>
        </p:nvGrpSpPr>
        <p:grpSpPr>
          <a:xfrm>
            <a:off x="4561731" y="2049362"/>
            <a:ext cx="648072" cy="3274576"/>
            <a:chOff x="4561731" y="2049362"/>
            <a:chExt cx="648072" cy="3274576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53DE790-CFA0-8A91-0271-43DC84BA8084}"/>
                </a:ext>
              </a:extLst>
            </p:cNvPr>
            <p:cNvSpPr/>
            <p:nvPr/>
          </p:nvSpPr>
          <p:spPr>
            <a:xfrm>
              <a:off x="4561731" y="2049362"/>
              <a:ext cx="648072" cy="3274576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>
                  <a:alpha val="99000"/>
                </a:schemeClr>
              </a:solidFill>
              <a:prstDash val="solid"/>
              <a:headEnd type="none" w="med" len="med"/>
              <a:tailEnd type="arrow" w="lg" len="lg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5" name="矩形 134">
              <a:extLst>
                <a:ext uri="{FF2B5EF4-FFF2-40B4-BE49-F238E27FC236}">
                  <a16:creationId xmlns:a16="http://schemas.microsoft.com/office/drawing/2014/main" id="{D10EB3F5-552D-3B3B-CC99-49399EAD1E7B}"/>
                </a:ext>
              </a:extLst>
            </p:cNvPr>
            <p:cNvSpPr/>
            <p:nvPr/>
          </p:nvSpPr>
          <p:spPr>
            <a:xfrm>
              <a:off x="5067397" y="2312250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9" name="矩形 138">
              <a:extLst>
                <a:ext uri="{FF2B5EF4-FFF2-40B4-BE49-F238E27FC236}">
                  <a16:creationId xmlns:a16="http://schemas.microsoft.com/office/drawing/2014/main" id="{0A2A6CC7-DB59-0EDF-E28D-143AC21D678F}"/>
                </a:ext>
              </a:extLst>
            </p:cNvPr>
            <p:cNvSpPr/>
            <p:nvPr/>
          </p:nvSpPr>
          <p:spPr>
            <a:xfrm>
              <a:off x="4690337" y="3212790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C5FD9338-9AF2-83B1-FD30-C829B2593FFF}"/>
                </a:ext>
              </a:extLst>
            </p:cNvPr>
            <p:cNvGrpSpPr/>
            <p:nvPr/>
          </p:nvGrpSpPr>
          <p:grpSpPr>
            <a:xfrm>
              <a:off x="4833416" y="5048541"/>
              <a:ext cx="199542" cy="183600"/>
              <a:chOff x="1987749" y="2475845"/>
              <a:chExt cx="199542" cy="183600"/>
            </a:xfrm>
            <a:solidFill>
              <a:srgbClr val="02FDFF"/>
            </a:solidFill>
          </p:grpSpPr>
          <p:sp>
            <p:nvSpPr>
              <p:cNvPr id="150" name="矩形 149">
                <a:extLst>
                  <a:ext uri="{FF2B5EF4-FFF2-40B4-BE49-F238E27FC236}">
                    <a16:creationId xmlns:a16="http://schemas.microsoft.com/office/drawing/2014/main" id="{D0630655-C993-D420-68E5-B7E022E9E919}"/>
                  </a:ext>
                </a:extLst>
              </p:cNvPr>
              <p:cNvSpPr/>
              <p:nvPr/>
            </p:nvSpPr>
            <p:spPr>
              <a:xfrm>
                <a:off x="1987749" y="2475845"/>
                <a:ext cx="72000" cy="183600"/>
              </a:xfrm>
              <a:prstGeom prst="rect">
                <a:avLst/>
              </a:prstGeom>
              <a:grpFill/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51" name="矩形 150">
                <a:extLst>
                  <a:ext uri="{FF2B5EF4-FFF2-40B4-BE49-F238E27FC236}">
                    <a16:creationId xmlns:a16="http://schemas.microsoft.com/office/drawing/2014/main" id="{EA7803F5-8E3B-6116-FAFE-C31A5DF753CF}"/>
                  </a:ext>
                </a:extLst>
              </p:cNvPr>
              <p:cNvSpPr/>
              <p:nvPr/>
            </p:nvSpPr>
            <p:spPr>
              <a:xfrm>
                <a:off x="2115291" y="2475845"/>
                <a:ext cx="72000" cy="183600"/>
              </a:xfrm>
              <a:prstGeom prst="rect">
                <a:avLst/>
              </a:prstGeom>
              <a:grpFill/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254" name="组合 253">
              <a:extLst>
                <a:ext uri="{FF2B5EF4-FFF2-40B4-BE49-F238E27FC236}">
                  <a16:creationId xmlns:a16="http://schemas.microsoft.com/office/drawing/2014/main" id="{5D3C0BE4-646A-985F-6B0D-2307194B7CD3}"/>
                </a:ext>
              </a:extLst>
            </p:cNvPr>
            <p:cNvGrpSpPr/>
            <p:nvPr/>
          </p:nvGrpSpPr>
          <p:grpSpPr>
            <a:xfrm>
              <a:off x="4933898" y="2131978"/>
              <a:ext cx="77957" cy="361450"/>
              <a:chOff x="4933898" y="2131978"/>
              <a:chExt cx="77957" cy="361450"/>
            </a:xfrm>
          </p:grpSpPr>
          <p:sp>
            <p:nvSpPr>
              <p:cNvPr id="134" name="矩形 133">
                <a:extLst>
                  <a:ext uri="{FF2B5EF4-FFF2-40B4-BE49-F238E27FC236}">
                    <a16:creationId xmlns:a16="http://schemas.microsoft.com/office/drawing/2014/main" id="{9B212633-3F9E-04F2-803D-62E2EAD43CDE}"/>
                  </a:ext>
                </a:extLst>
              </p:cNvPr>
              <p:cNvSpPr/>
              <p:nvPr/>
            </p:nvSpPr>
            <p:spPr>
              <a:xfrm>
                <a:off x="4939855" y="230982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154" name="组合 153">
                <a:extLst>
                  <a:ext uri="{FF2B5EF4-FFF2-40B4-BE49-F238E27FC236}">
                    <a16:creationId xmlns:a16="http://schemas.microsoft.com/office/drawing/2014/main" id="{E09C0A01-AF22-ADEB-5B14-0C68D880711E}"/>
                  </a:ext>
                </a:extLst>
              </p:cNvPr>
              <p:cNvGrpSpPr/>
              <p:nvPr/>
            </p:nvGrpSpPr>
            <p:grpSpPr>
              <a:xfrm>
                <a:off x="4933898" y="2131978"/>
                <a:ext cx="72000" cy="279137"/>
                <a:chOff x="2958412" y="3077657"/>
                <a:chExt cx="72000" cy="279137"/>
              </a:xfrm>
            </p:grpSpPr>
            <p:sp>
              <p:nvSpPr>
                <p:cNvPr id="155" name="矩形 154">
                  <a:extLst>
                    <a:ext uri="{FF2B5EF4-FFF2-40B4-BE49-F238E27FC236}">
                      <a16:creationId xmlns:a16="http://schemas.microsoft.com/office/drawing/2014/main" id="{DC5C970A-2627-F63D-FAF7-310A9B76FB14}"/>
                    </a:ext>
                  </a:extLst>
                </p:cNvPr>
                <p:cNvSpPr/>
                <p:nvPr/>
              </p:nvSpPr>
              <p:spPr>
                <a:xfrm>
                  <a:off x="2958412" y="3173194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56" name="矩形 155">
                  <a:extLst>
                    <a:ext uri="{FF2B5EF4-FFF2-40B4-BE49-F238E27FC236}">
                      <a16:creationId xmlns:a16="http://schemas.microsoft.com/office/drawing/2014/main" id="{27454138-F833-C344-6887-E3FF9DCF2583}"/>
                    </a:ext>
                  </a:extLst>
                </p:cNvPr>
                <p:cNvSpPr/>
                <p:nvPr/>
              </p:nvSpPr>
              <p:spPr>
                <a:xfrm>
                  <a:off x="2958412" y="3077657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179" name="组合 178">
              <a:extLst>
                <a:ext uri="{FF2B5EF4-FFF2-40B4-BE49-F238E27FC236}">
                  <a16:creationId xmlns:a16="http://schemas.microsoft.com/office/drawing/2014/main" id="{71EC4091-3600-9FF0-49A8-4B6AEA37312B}"/>
                </a:ext>
              </a:extLst>
            </p:cNvPr>
            <p:cNvGrpSpPr/>
            <p:nvPr/>
          </p:nvGrpSpPr>
          <p:grpSpPr>
            <a:xfrm>
              <a:off x="5067397" y="3034196"/>
              <a:ext cx="72000" cy="364616"/>
              <a:chOff x="5067397" y="3034196"/>
              <a:chExt cx="72000" cy="364616"/>
            </a:xfrm>
          </p:grpSpPr>
          <p:sp>
            <p:nvSpPr>
              <p:cNvPr id="140" name="矩形 139">
                <a:extLst>
                  <a:ext uri="{FF2B5EF4-FFF2-40B4-BE49-F238E27FC236}">
                    <a16:creationId xmlns:a16="http://schemas.microsoft.com/office/drawing/2014/main" id="{93C90E38-6B63-A769-9E8C-D241FBDBBF41}"/>
                  </a:ext>
                </a:extLst>
              </p:cNvPr>
              <p:cNvSpPr/>
              <p:nvPr/>
            </p:nvSpPr>
            <p:spPr>
              <a:xfrm>
                <a:off x="5067397" y="3215212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163" name="组合 162">
                <a:extLst>
                  <a:ext uri="{FF2B5EF4-FFF2-40B4-BE49-F238E27FC236}">
                    <a16:creationId xmlns:a16="http://schemas.microsoft.com/office/drawing/2014/main" id="{4A324DF1-E2AD-88D0-1AC6-D9395041A406}"/>
                  </a:ext>
                </a:extLst>
              </p:cNvPr>
              <p:cNvGrpSpPr/>
              <p:nvPr/>
            </p:nvGrpSpPr>
            <p:grpSpPr>
              <a:xfrm>
                <a:off x="5067397" y="3034196"/>
                <a:ext cx="72000" cy="275190"/>
                <a:chOff x="3077929" y="4043060"/>
                <a:chExt cx="72000" cy="275190"/>
              </a:xfrm>
            </p:grpSpPr>
            <p:sp>
              <p:nvSpPr>
                <p:cNvPr id="164" name="矩形 163">
                  <a:extLst>
                    <a:ext uri="{FF2B5EF4-FFF2-40B4-BE49-F238E27FC236}">
                      <a16:creationId xmlns:a16="http://schemas.microsoft.com/office/drawing/2014/main" id="{7186513B-F7B6-31C3-AB74-C483BC92BB88}"/>
                    </a:ext>
                  </a:extLst>
                </p:cNvPr>
                <p:cNvSpPr/>
                <p:nvPr/>
              </p:nvSpPr>
              <p:spPr>
                <a:xfrm>
                  <a:off x="3077929" y="4134650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165" name="矩形 164">
                  <a:extLst>
                    <a:ext uri="{FF2B5EF4-FFF2-40B4-BE49-F238E27FC236}">
                      <a16:creationId xmlns:a16="http://schemas.microsoft.com/office/drawing/2014/main" id="{D7341018-5687-280D-00FF-4677A384FD8D}"/>
                    </a:ext>
                  </a:extLst>
                </p:cNvPr>
                <p:cNvSpPr/>
                <p:nvPr/>
              </p:nvSpPr>
              <p:spPr>
                <a:xfrm>
                  <a:off x="3077929" y="4043060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144" name="组合 143">
              <a:extLst>
                <a:ext uri="{FF2B5EF4-FFF2-40B4-BE49-F238E27FC236}">
                  <a16:creationId xmlns:a16="http://schemas.microsoft.com/office/drawing/2014/main" id="{3BA4DA4A-B558-1FFB-3FE9-42CD2D764668}"/>
                </a:ext>
              </a:extLst>
            </p:cNvPr>
            <p:cNvGrpSpPr/>
            <p:nvPr/>
          </p:nvGrpSpPr>
          <p:grpSpPr>
            <a:xfrm>
              <a:off x="4684062" y="4140210"/>
              <a:ext cx="193976" cy="183600"/>
              <a:chOff x="1865773" y="2475845"/>
              <a:chExt cx="193976" cy="183600"/>
            </a:xfrm>
            <a:solidFill>
              <a:srgbClr val="FAEADD"/>
            </a:solidFill>
          </p:grpSpPr>
          <p:sp>
            <p:nvSpPr>
              <p:cNvPr id="145" name="矩形 144">
                <a:extLst>
                  <a:ext uri="{FF2B5EF4-FFF2-40B4-BE49-F238E27FC236}">
                    <a16:creationId xmlns:a16="http://schemas.microsoft.com/office/drawing/2014/main" id="{5D209522-D989-7D04-FF7B-1260BE001140}"/>
                  </a:ext>
                </a:extLst>
              </p:cNvPr>
              <p:cNvSpPr/>
              <p:nvPr/>
            </p:nvSpPr>
            <p:spPr>
              <a:xfrm>
                <a:off x="1865773" y="2475845"/>
                <a:ext cx="72000" cy="183600"/>
              </a:xfrm>
              <a:prstGeom prst="rect">
                <a:avLst/>
              </a:prstGeom>
              <a:grpFill/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46" name="矩形 145">
                <a:extLst>
                  <a:ext uri="{FF2B5EF4-FFF2-40B4-BE49-F238E27FC236}">
                    <a16:creationId xmlns:a16="http://schemas.microsoft.com/office/drawing/2014/main" id="{88F0F972-566C-1F90-06D9-FC03345DECCF}"/>
                  </a:ext>
                </a:extLst>
              </p:cNvPr>
              <p:cNvSpPr/>
              <p:nvPr/>
            </p:nvSpPr>
            <p:spPr>
              <a:xfrm>
                <a:off x="1987749" y="2475845"/>
                <a:ext cx="72000" cy="183600"/>
              </a:xfrm>
              <a:prstGeom prst="rect">
                <a:avLst/>
              </a:prstGeom>
              <a:grpFill/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72" name="组合 171">
              <a:extLst>
                <a:ext uri="{FF2B5EF4-FFF2-40B4-BE49-F238E27FC236}">
                  <a16:creationId xmlns:a16="http://schemas.microsoft.com/office/drawing/2014/main" id="{5E2AA24C-E144-299E-9553-C5D594EFEB41}"/>
                </a:ext>
              </a:extLst>
            </p:cNvPr>
            <p:cNvGrpSpPr/>
            <p:nvPr/>
          </p:nvGrpSpPr>
          <p:grpSpPr>
            <a:xfrm>
              <a:off x="4680600" y="3988881"/>
              <a:ext cx="72000" cy="258162"/>
              <a:chOff x="2847617" y="5149390"/>
              <a:chExt cx="72000" cy="258162"/>
            </a:xfrm>
          </p:grpSpPr>
          <p:sp>
            <p:nvSpPr>
              <p:cNvPr id="173" name="矩形 172">
                <a:extLst>
                  <a:ext uri="{FF2B5EF4-FFF2-40B4-BE49-F238E27FC236}">
                    <a16:creationId xmlns:a16="http://schemas.microsoft.com/office/drawing/2014/main" id="{3E96594A-24D2-26CD-BEEE-B76B11B0949C}"/>
                  </a:ext>
                </a:extLst>
              </p:cNvPr>
              <p:cNvSpPr/>
              <p:nvPr/>
            </p:nvSpPr>
            <p:spPr>
              <a:xfrm>
                <a:off x="2847617" y="5223952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74" name="矩形 173">
                <a:extLst>
                  <a:ext uri="{FF2B5EF4-FFF2-40B4-BE49-F238E27FC236}">
                    <a16:creationId xmlns:a16="http://schemas.microsoft.com/office/drawing/2014/main" id="{109E9E5B-97E1-BD78-8E21-FA0D54620841}"/>
                  </a:ext>
                </a:extLst>
              </p:cNvPr>
              <p:cNvSpPr/>
              <p:nvPr/>
            </p:nvSpPr>
            <p:spPr>
              <a:xfrm>
                <a:off x="2847617" y="5149390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grpSp>
          <p:nvGrpSpPr>
            <p:cNvPr id="175" name="组合 174">
              <a:extLst>
                <a:ext uri="{FF2B5EF4-FFF2-40B4-BE49-F238E27FC236}">
                  <a16:creationId xmlns:a16="http://schemas.microsoft.com/office/drawing/2014/main" id="{03179FCA-927A-8D1D-C0A9-CE770565D302}"/>
                </a:ext>
              </a:extLst>
            </p:cNvPr>
            <p:cNvGrpSpPr/>
            <p:nvPr/>
          </p:nvGrpSpPr>
          <p:grpSpPr>
            <a:xfrm>
              <a:off x="4828397" y="4898346"/>
              <a:ext cx="72000" cy="250199"/>
              <a:chOff x="2826000" y="2240807"/>
              <a:chExt cx="72000" cy="250199"/>
            </a:xfrm>
          </p:grpSpPr>
          <p:sp>
            <p:nvSpPr>
              <p:cNvPr id="176" name="矩形 175">
                <a:extLst>
                  <a:ext uri="{FF2B5EF4-FFF2-40B4-BE49-F238E27FC236}">
                    <a16:creationId xmlns:a16="http://schemas.microsoft.com/office/drawing/2014/main" id="{564F0452-0A5D-BE93-7314-DA362B454898}"/>
                  </a:ext>
                </a:extLst>
              </p:cNvPr>
              <p:cNvSpPr/>
              <p:nvPr/>
            </p:nvSpPr>
            <p:spPr>
              <a:xfrm>
                <a:off x="2826000" y="2307406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77" name="矩形 176">
                <a:extLst>
                  <a:ext uri="{FF2B5EF4-FFF2-40B4-BE49-F238E27FC236}">
                    <a16:creationId xmlns:a16="http://schemas.microsoft.com/office/drawing/2014/main" id="{B112678F-A8B7-1242-897F-06FCCD000AC3}"/>
                  </a:ext>
                </a:extLst>
              </p:cNvPr>
              <p:cNvSpPr/>
              <p:nvPr/>
            </p:nvSpPr>
            <p:spPr>
              <a:xfrm>
                <a:off x="2826000" y="2240807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7E848861-7680-8B08-96E6-A41FED860FC5}"/>
              </a:ext>
            </a:extLst>
          </p:cNvPr>
          <p:cNvGrpSpPr/>
          <p:nvPr/>
        </p:nvGrpSpPr>
        <p:grpSpPr>
          <a:xfrm>
            <a:off x="5247169" y="2387830"/>
            <a:ext cx="847359" cy="2792760"/>
            <a:chOff x="5247169" y="2387830"/>
            <a:chExt cx="847359" cy="2792760"/>
          </a:xfrm>
        </p:grpSpPr>
        <p:sp>
          <p:nvSpPr>
            <p:cNvPr id="210" name="矩形 209">
              <a:extLst>
                <a:ext uri="{FF2B5EF4-FFF2-40B4-BE49-F238E27FC236}">
                  <a16:creationId xmlns:a16="http://schemas.microsoft.com/office/drawing/2014/main" id="{081734D8-7E4A-369C-709D-0399054CB8E1}"/>
                </a:ext>
              </a:extLst>
            </p:cNvPr>
            <p:cNvSpPr/>
            <p:nvPr/>
          </p:nvSpPr>
          <p:spPr>
            <a:xfrm>
              <a:off x="5590257" y="3847353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AC2352E0-9154-35C6-E1F5-78D2DBCA6C6F}"/>
                </a:ext>
              </a:extLst>
            </p:cNvPr>
            <p:cNvGrpSpPr/>
            <p:nvPr/>
          </p:nvGrpSpPr>
          <p:grpSpPr>
            <a:xfrm>
              <a:off x="5247169" y="2387830"/>
              <a:ext cx="847359" cy="2792760"/>
              <a:chOff x="5247169" y="2387830"/>
              <a:chExt cx="847359" cy="2792760"/>
            </a:xfrm>
          </p:grpSpPr>
          <p:cxnSp>
            <p:nvCxnSpPr>
              <p:cNvPr id="178" name="直线箭头连接符 177">
                <a:extLst>
                  <a:ext uri="{FF2B5EF4-FFF2-40B4-BE49-F238E27FC236}">
                    <a16:creationId xmlns:a16="http://schemas.microsoft.com/office/drawing/2014/main" id="{3B0C3C9C-954C-E3C2-2454-8558B983104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93768" y="2400003"/>
                <a:ext cx="180825" cy="91785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0" name="组合 179">
                <a:extLst>
                  <a:ext uri="{FF2B5EF4-FFF2-40B4-BE49-F238E27FC236}">
                    <a16:creationId xmlns:a16="http://schemas.microsoft.com/office/drawing/2014/main" id="{2776930D-F0EA-23A5-01E5-21EE49719611}"/>
                  </a:ext>
                </a:extLst>
              </p:cNvPr>
              <p:cNvGrpSpPr/>
              <p:nvPr/>
            </p:nvGrpSpPr>
            <p:grpSpPr>
              <a:xfrm>
                <a:off x="5536091" y="2707924"/>
                <a:ext cx="72000" cy="364616"/>
                <a:chOff x="5067397" y="3034196"/>
                <a:chExt cx="72000" cy="364616"/>
              </a:xfrm>
            </p:grpSpPr>
            <p:sp>
              <p:nvSpPr>
                <p:cNvPr id="181" name="矩形 180">
                  <a:extLst>
                    <a:ext uri="{FF2B5EF4-FFF2-40B4-BE49-F238E27FC236}">
                      <a16:creationId xmlns:a16="http://schemas.microsoft.com/office/drawing/2014/main" id="{794413A3-ABB6-22D2-C2F7-C083B3A78E24}"/>
                    </a:ext>
                  </a:extLst>
                </p:cNvPr>
                <p:cNvSpPr/>
                <p:nvPr/>
              </p:nvSpPr>
              <p:spPr>
                <a:xfrm>
                  <a:off x="5067397" y="3215212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182" name="组合 181">
                  <a:extLst>
                    <a:ext uri="{FF2B5EF4-FFF2-40B4-BE49-F238E27FC236}">
                      <a16:creationId xmlns:a16="http://schemas.microsoft.com/office/drawing/2014/main" id="{2ACAD006-55BA-4759-3662-A26806E021BD}"/>
                    </a:ext>
                  </a:extLst>
                </p:cNvPr>
                <p:cNvGrpSpPr/>
                <p:nvPr/>
              </p:nvGrpSpPr>
              <p:grpSpPr>
                <a:xfrm>
                  <a:off x="5067397" y="3034196"/>
                  <a:ext cx="72000" cy="275190"/>
                  <a:chOff x="3077929" y="4043060"/>
                  <a:chExt cx="72000" cy="275190"/>
                </a:xfrm>
              </p:grpSpPr>
              <p:sp>
                <p:nvSpPr>
                  <p:cNvPr id="183" name="矩形 182">
                    <a:extLst>
                      <a:ext uri="{FF2B5EF4-FFF2-40B4-BE49-F238E27FC236}">
                        <a16:creationId xmlns:a16="http://schemas.microsoft.com/office/drawing/2014/main" id="{B4B01E60-C8E1-D606-E396-C650826697EB}"/>
                      </a:ext>
                    </a:extLst>
                  </p:cNvPr>
                  <p:cNvSpPr/>
                  <p:nvPr/>
                </p:nvSpPr>
                <p:spPr>
                  <a:xfrm>
                    <a:off x="3077929" y="4134650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184" name="矩形 183">
                    <a:extLst>
                      <a:ext uri="{FF2B5EF4-FFF2-40B4-BE49-F238E27FC236}">
                        <a16:creationId xmlns:a16="http://schemas.microsoft.com/office/drawing/2014/main" id="{E2C14933-0B10-FD61-E870-C9BB3B1AF25F}"/>
                      </a:ext>
                    </a:extLst>
                  </p:cNvPr>
                  <p:cNvSpPr/>
                  <p:nvPr/>
                </p:nvSpPr>
                <p:spPr>
                  <a:xfrm>
                    <a:off x="3077929" y="4043060"/>
                    <a:ext cx="72000" cy="183600"/>
                  </a:xfrm>
                  <a:prstGeom prst="rect">
                    <a:avLst/>
                  </a:prstGeom>
                  <a:solidFill>
                    <a:srgbClr val="02FD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  <p:sp>
            <p:nvSpPr>
              <p:cNvPr id="185" name="文本框 184">
                <a:extLst>
                  <a:ext uri="{FF2B5EF4-FFF2-40B4-BE49-F238E27FC236}">
                    <a16:creationId xmlns:a16="http://schemas.microsoft.com/office/drawing/2014/main" id="{70712585-DAAE-584A-447B-705C52DA38D1}"/>
                  </a:ext>
                </a:extLst>
              </p:cNvPr>
              <p:cNvSpPr txBox="1"/>
              <p:nvPr/>
            </p:nvSpPr>
            <p:spPr>
              <a:xfrm>
                <a:off x="5247169" y="2680477"/>
                <a:ext cx="2722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en-US" altLang="zh-CN"/>
                  <a:t>3</a:t>
                </a:r>
                <a:endParaRPr lang="zh-CN" altLang="en-US"/>
              </a:p>
            </p:txBody>
          </p:sp>
          <p:cxnSp>
            <p:nvCxnSpPr>
              <p:cNvPr id="197" name="直线箭头连接符 196">
                <a:extLst>
                  <a:ext uri="{FF2B5EF4-FFF2-40B4-BE49-F238E27FC236}">
                    <a16:creationId xmlns:a16="http://schemas.microsoft.com/office/drawing/2014/main" id="{EC1C35FD-6A92-30A1-126F-73D05093B16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47608" y="3336238"/>
                <a:ext cx="180825" cy="91785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12" name="组合 211">
                <a:extLst>
                  <a:ext uri="{FF2B5EF4-FFF2-40B4-BE49-F238E27FC236}">
                    <a16:creationId xmlns:a16="http://schemas.microsoft.com/office/drawing/2014/main" id="{6CD8818B-F3BB-F91D-9C20-7A92AE9D6AB0}"/>
                  </a:ext>
                </a:extLst>
              </p:cNvPr>
              <p:cNvGrpSpPr/>
              <p:nvPr/>
            </p:nvGrpSpPr>
            <p:grpSpPr>
              <a:xfrm>
                <a:off x="5586795" y="3696024"/>
                <a:ext cx="72000" cy="258162"/>
                <a:chOff x="2847617" y="5149390"/>
                <a:chExt cx="72000" cy="258162"/>
              </a:xfrm>
            </p:grpSpPr>
            <p:sp>
              <p:nvSpPr>
                <p:cNvPr id="213" name="矩形 212">
                  <a:extLst>
                    <a:ext uri="{FF2B5EF4-FFF2-40B4-BE49-F238E27FC236}">
                      <a16:creationId xmlns:a16="http://schemas.microsoft.com/office/drawing/2014/main" id="{8C8EC7A2-E9B7-FBFC-3918-568C9F1416AC}"/>
                    </a:ext>
                  </a:extLst>
                </p:cNvPr>
                <p:cNvSpPr/>
                <p:nvPr/>
              </p:nvSpPr>
              <p:spPr>
                <a:xfrm>
                  <a:off x="2847617" y="5223952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14" name="矩形 213">
                  <a:extLst>
                    <a:ext uri="{FF2B5EF4-FFF2-40B4-BE49-F238E27FC236}">
                      <a16:creationId xmlns:a16="http://schemas.microsoft.com/office/drawing/2014/main" id="{82A9D40E-A13B-584F-ECA5-A1471514B681}"/>
                    </a:ext>
                  </a:extLst>
                </p:cNvPr>
                <p:cNvSpPr/>
                <p:nvPr/>
              </p:nvSpPr>
              <p:spPr>
                <a:xfrm>
                  <a:off x="2847617" y="5149390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sp>
            <p:nvSpPr>
              <p:cNvPr id="221" name="文本框 220">
                <a:extLst>
                  <a:ext uri="{FF2B5EF4-FFF2-40B4-BE49-F238E27FC236}">
                    <a16:creationId xmlns:a16="http://schemas.microsoft.com/office/drawing/2014/main" id="{B33071C3-F899-1DA4-C56D-B928D1A84FFF}"/>
                  </a:ext>
                </a:extLst>
              </p:cNvPr>
              <p:cNvSpPr txBox="1"/>
              <p:nvPr/>
            </p:nvSpPr>
            <p:spPr>
              <a:xfrm>
                <a:off x="5304249" y="3646040"/>
                <a:ext cx="2722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en-US" altLang="zh-CN"/>
                  <a:t>0</a:t>
                </a:r>
                <a:endParaRPr lang="zh-CN" altLang="en-US"/>
              </a:p>
            </p:txBody>
          </p:sp>
          <p:cxnSp>
            <p:nvCxnSpPr>
              <p:cNvPr id="228" name="直线箭头连接符 227">
                <a:extLst>
                  <a:ext uri="{FF2B5EF4-FFF2-40B4-BE49-F238E27FC236}">
                    <a16:creationId xmlns:a16="http://schemas.microsoft.com/office/drawing/2014/main" id="{683EDDF5-82EF-6EDC-2F79-AC1ADD35E1F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608091" y="4239410"/>
                <a:ext cx="180825" cy="917853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5" name="文本框 234">
                <a:extLst>
                  <a:ext uri="{FF2B5EF4-FFF2-40B4-BE49-F238E27FC236}">
                    <a16:creationId xmlns:a16="http://schemas.microsoft.com/office/drawing/2014/main" id="{C0F5CFA7-FEF6-238E-5CA2-92FD1260FAB1}"/>
                  </a:ext>
                </a:extLst>
              </p:cNvPr>
              <p:cNvSpPr txBox="1"/>
              <p:nvPr/>
            </p:nvSpPr>
            <p:spPr>
              <a:xfrm>
                <a:off x="5311883" y="4588835"/>
                <a:ext cx="2722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en-US" altLang="zh-CN"/>
                  <a:t>1</a:t>
                </a:r>
                <a:endParaRPr lang="zh-CN" altLang="en-US"/>
              </a:p>
            </p:txBody>
          </p:sp>
          <p:grpSp>
            <p:nvGrpSpPr>
              <p:cNvPr id="251" name="组合 250">
                <a:extLst>
                  <a:ext uri="{FF2B5EF4-FFF2-40B4-BE49-F238E27FC236}">
                    <a16:creationId xmlns:a16="http://schemas.microsoft.com/office/drawing/2014/main" id="{E73A8E7F-071F-BEB9-4286-7C468FB5F361}"/>
                  </a:ext>
                </a:extLst>
              </p:cNvPr>
              <p:cNvGrpSpPr/>
              <p:nvPr/>
            </p:nvGrpSpPr>
            <p:grpSpPr>
              <a:xfrm>
                <a:off x="5606153" y="4625212"/>
                <a:ext cx="77019" cy="333795"/>
                <a:chOff x="6044126" y="4625170"/>
                <a:chExt cx="77019" cy="333795"/>
              </a:xfrm>
            </p:grpSpPr>
            <p:sp>
              <p:nvSpPr>
                <p:cNvPr id="247" name="矩形 246">
                  <a:extLst>
                    <a:ext uri="{FF2B5EF4-FFF2-40B4-BE49-F238E27FC236}">
                      <a16:creationId xmlns:a16="http://schemas.microsoft.com/office/drawing/2014/main" id="{F12AE1D3-AD11-E2A1-AEE6-1305718E6BB2}"/>
                    </a:ext>
                  </a:extLst>
                </p:cNvPr>
                <p:cNvSpPr/>
                <p:nvPr/>
              </p:nvSpPr>
              <p:spPr>
                <a:xfrm>
                  <a:off x="6049145" y="4775365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248" name="组合 247">
                  <a:extLst>
                    <a:ext uri="{FF2B5EF4-FFF2-40B4-BE49-F238E27FC236}">
                      <a16:creationId xmlns:a16="http://schemas.microsoft.com/office/drawing/2014/main" id="{38DB0A45-52F1-3AFA-44AD-D794F76E13D6}"/>
                    </a:ext>
                  </a:extLst>
                </p:cNvPr>
                <p:cNvGrpSpPr/>
                <p:nvPr/>
              </p:nvGrpSpPr>
              <p:grpSpPr>
                <a:xfrm>
                  <a:off x="6044126" y="4625170"/>
                  <a:ext cx="72000" cy="250199"/>
                  <a:chOff x="2826000" y="2240807"/>
                  <a:chExt cx="72000" cy="250199"/>
                </a:xfrm>
              </p:grpSpPr>
              <p:sp>
                <p:nvSpPr>
                  <p:cNvPr id="249" name="矩形 248">
                    <a:extLst>
                      <a:ext uri="{FF2B5EF4-FFF2-40B4-BE49-F238E27FC236}">
                        <a16:creationId xmlns:a16="http://schemas.microsoft.com/office/drawing/2014/main" id="{3873F593-8F35-C24A-88EC-360694EE66CB}"/>
                      </a:ext>
                    </a:extLst>
                  </p:cNvPr>
                  <p:cNvSpPr/>
                  <p:nvPr/>
                </p:nvSpPr>
                <p:spPr>
                  <a:xfrm>
                    <a:off x="2826000" y="2307406"/>
                    <a:ext cx="72000" cy="183600"/>
                  </a:xfrm>
                  <a:prstGeom prst="rect">
                    <a:avLst/>
                  </a:prstGeom>
                  <a:solidFill>
                    <a:srgbClr val="FF5F00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250" name="矩形 249">
                    <a:extLst>
                      <a:ext uri="{FF2B5EF4-FFF2-40B4-BE49-F238E27FC236}">
                        <a16:creationId xmlns:a16="http://schemas.microsoft.com/office/drawing/2014/main" id="{DE3F5791-97C6-C570-BE34-B5D8917B8633}"/>
                      </a:ext>
                    </a:extLst>
                  </p:cNvPr>
                  <p:cNvSpPr/>
                  <p:nvPr/>
                </p:nvSpPr>
                <p:spPr>
                  <a:xfrm>
                    <a:off x="2826000" y="2240807"/>
                    <a:ext cx="72000" cy="183600"/>
                  </a:xfrm>
                  <a:prstGeom prst="rect">
                    <a:avLst/>
                  </a:prstGeom>
                  <a:solidFill>
                    <a:srgbClr val="0432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  <p:cxnSp>
            <p:nvCxnSpPr>
              <p:cNvPr id="252" name="直线箭头连接符 251">
                <a:extLst>
                  <a:ext uri="{FF2B5EF4-FFF2-40B4-BE49-F238E27FC236}">
                    <a16:creationId xmlns:a16="http://schemas.microsoft.com/office/drawing/2014/main" id="{1A7D8E3F-466A-FAAB-3869-9EA6CC0131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87291" y="2387830"/>
                <a:ext cx="210776" cy="279276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55" name="组合 254">
                <a:extLst>
                  <a:ext uri="{FF2B5EF4-FFF2-40B4-BE49-F238E27FC236}">
                    <a16:creationId xmlns:a16="http://schemas.microsoft.com/office/drawing/2014/main" id="{D712FF02-2C24-CBAC-3A55-968F1D2AC4E2}"/>
                  </a:ext>
                </a:extLst>
              </p:cNvPr>
              <p:cNvGrpSpPr/>
              <p:nvPr/>
            </p:nvGrpSpPr>
            <p:grpSpPr>
              <a:xfrm>
                <a:off x="5786231" y="2706598"/>
                <a:ext cx="77957" cy="361450"/>
                <a:chOff x="4933898" y="2131978"/>
                <a:chExt cx="77957" cy="361450"/>
              </a:xfrm>
            </p:grpSpPr>
            <p:sp>
              <p:nvSpPr>
                <p:cNvPr id="256" name="矩形 255">
                  <a:extLst>
                    <a:ext uri="{FF2B5EF4-FFF2-40B4-BE49-F238E27FC236}">
                      <a16:creationId xmlns:a16="http://schemas.microsoft.com/office/drawing/2014/main" id="{67BA92BA-CD37-1CDF-F9BB-1DDA18B03CA1}"/>
                    </a:ext>
                  </a:extLst>
                </p:cNvPr>
                <p:cNvSpPr/>
                <p:nvPr/>
              </p:nvSpPr>
              <p:spPr>
                <a:xfrm>
                  <a:off x="4939855" y="2309828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257" name="组合 256">
                  <a:extLst>
                    <a:ext uri="{FF2B5EF4-FFF2-40B4-BE49-F238E27FC236}">
                      <a16:creationId xmlns:a16="http://schemas.microsoft.com/office/drawing/2014/main" id="{D292BCD7-777C-7DB0-F565-960E79E704F4}"/>
                    </a:ext>
                  </a:extLst>
                </p:cNvPr>
                <p:cNvGrpSpPr/>
                <p:nvPr/>
              </p:nvGrpSpPr>
              <p:grpSpPr>
                <a:xfrm>
                  <a:off x="4933898" y="2131978"/>
                  <a:ext cx="72000" cy="279137"/>
                  <a:chOff x="2958412" y="3077657"/>
                  <a:chExt cx="72000" cy="279137"/>
                </a:xfrm>
              </p:grpSpPr>
              <p:sp>
                <p:nvSpPr>
                  <p:cNvPr id="258" name="矩形 257">
                    <a:extLst>
                      <a:ext uri="{FF2B5EF4-FFF2-40B4-BE49-F238E27FC236}">
                        <a16:creationId xmlns:a16="http://schemas.microsoft.com/office/drawing/2014/main" id="{98AADB40-5557-4A05-08E2-30ED288EEC05}"/>
                      </a:ext>
                    </a:extLst>
                  </p:cNvPr>
                  <p:cNvSpPr/>
                  <p:nvPr/>
                </p:nvSpPr>
                <p:spPr>
                  <a:xfrm>
                    <a:off x="2958412" y="3173194"/>
                    <a:ext cx="72000" cy="183600"/>
                  </a:xfrm>
                  <a:prstGeom prst="rect">
                    <a:avLst/>
                  </a:prstGeom>
                  <a:solidFill>
                    <a:srgbClr val="0432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259" name="矩形 258">
                    <a:extLst>
                      <a:ext uri="{FF2B5EF4-FFF2-40B4-BE49-F238E27FC236}">
                        <a16:creationId xmlns:a16="http://schemas.microsoft.com/office/drawing/2014/main" id="{70ABB72B-A0C7-1656-15EE-C5AE084FED84}"/>
                      </a:ext>
                    </a:extLst>
                  </p:cNvPr>
                  <p:cNvSpPr/>
                  <p:nvPr/>
                </p:nvSpPr>
                <p:spPr>
                  <a:xfrm>
                    <a:off x="2958412" y="3077657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  <p:sp>
            <p:nvSpPr>
              <p:cNvPr id="260" name="文本框 259">
                <a:extLst>
                  <a:ext uri="{FF2B5EF4-FFF2-40B4-BE49-F238E27FC236}">
                    <a16:creationId xmlns:a16="http://schemas.microsoft.com/office/drawing/2014/main" id="{04E564EC-FB12-2AEB-0519-BD1A304C5FBA}"/>
                  </a:ext>
                </a:extLst>
              </p:cNvPr>
              <p:cNvSpPr txBox="1"/>
              <p:nvPr/>
            </p:nvSpPr>
            <p:spPr>
              <a:xfrm>
                <a:off x="5822231" y="2701011"/>
                <a:ext cx="27229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en-US" altLang="zh-CN"/>
                  <a:t>2</a:t>
                </a:r>
                <a:endParaRPr lang="zh-CN" altLang="en-US"/>
              </a:p>
            </p:txBody>
          </p:sp>
        </p:grp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2207AAA1-B672-148F-3733-78848D6CBC29}"/>
              </a:ext>
            </a:extLst>
          </p:cNvPr>
          <p:cNvGrpSpPr/>
          <p:nvPr/>
        </p:nvGrpSpPr>
        <p:grpSpPr>
          <a:xfrm>
            <a:off x="6238179" y="1995079"/>
            <a:ext cx="893777" cy="3386284"/>
            <a:chOff x="6238179" y="1995079"/>
            <a:chExt cx="893777" cy="3386284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7C75B5D8-0437-C078-3E8B-7CB0ED94ACDF}"/>
                </a:ext>
              </a:extLst>
            </p:cNvPr>
            <p:cNvSpPr/>
            <p:nvPr/>
          </p:nvSpPr>
          <p:spPr>
            <a:xfrm>
              <a:off x="6238179" y="1995079"/>
              <a:ext cx="893777" cy="3386284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tx1">
                  <a:alpha val="99000"/>
                </a:schemeClr>
              </a:solidFill>
              <a:prstDash val="solid"/>
              <a:headEnd type="none" w="med" len="med"/>
              <a:tailEnd type="arrow" w="lg" len="lg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71" name="组合 270">
              <a:extLst>
                <a:ext uri="{FF2B5EF4-FFF2-40B4-BE49-F238E27FC236}">
                  <a16:creationId xmlns:a16="http://schemas.microsoft.com/office/drawing/2014/main" id="{1BC8CC03-4226-9EDE-0FB4-7A7C9BEBDA77}"/>
                </a:ext>
              </a:extLst>
            </p:cNvPr>
            <p:cNvGrpSpPr/>
            <p:nvPr/>
          </p:nvGrpSpPr>
          <p:grpSpPr>
            <a:xfrm>
              <a:off x="6913462" y="2030697"/>
              <a:ext cx="76479" cy="454041"/>
              <a:chOff x="6806464" y="2030697"/>
              <a:chExt cx="76479" cy="454041"/>
            </a:xfrm>
          </p:grpSpPr>
          <p:sp>
            <p:nvSpPr>
              <p:cNvPr id="187" name="矩形 186">
                <a:extLst>
                  <a:ext uri="{FF2B5EF4-FFF2-40B4-BE49-F238E27FC236}">
                    <a16:creationId xmlns:a16="http://schemas.microsoft.com/office/drawing/2014/main" id="{52499BA3-73A9-E2A0-6707-8AA863565F5A}"/>
                  </a:ext>
                </a:extLst>
              </p:cNvPr>
              <p:cNvSpPr/>
              <p:nvPr/>
            </p:nvSpPr>
            <p:spPr>
              <a:xfrm>
                <a:off x="6810943" y="230113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192" name="组合 191">
                <a:extLst>
                  <a:ext uri="{FF2B5EF4-FFF2-40B4-BE49-F238E27FC236}">
                    <a16:creationId xmlns:a16="http://schemas.microsoft.com/office/drawing/2014/main" id="{5715BBFA-4BCA-732A-A8DF-24D6F6BB81CD}"/>
                  </a:ext>
                </a:extLst>
              </p:cNvPr>
              <p:cNvGrpSpPr/>
              <p:nvPr/>
            </p:nvGrpSpPr>
            <p:grpSpPr>
              <a:xfrm>
                <a:off x="6806464" y="2030697"/>
                <a:ext cx="72000" cy="364616"/>
                <a:chOff x="5067397" y="3034196"/>
                <a:chExt cx="72000" cy="364616"/>
              </a:xfrm>
            </p:grpSpPr>
            <p:sp>
              <p:nvSpPr>
                <p:cNvPr id="193" name="矩形 192">
                  <a:extLst>
                    <a:ext uri="{FF2B5EF4-FFF2-40B4-BE49-F238E27FC236}">
                      <a16:creationId xmlns:a16="http://schemas.microsoft.com/office/drawing/2014/main" id="{606C99BB-2607-7416-A1DB-68A8F89D4D84}"/>
                    </a:ext>
                  </a:extLst>
                </p:cNvPr>
                <p:cNvSpPr/>
                <p:nvPr/>
              </p:nvSpPr>
              <p:spPr>
                <a:xfrm>
                  <a:off x="5067397" y="3215212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194" name="组合 193">
                  <a:extLst>
                    <a:ext uri="{FF2B5EF4-FFF2-40B4-BE49-F238E27FC236}">
                      <a16:creationId xmlns:a16="http://schemas.microsoft.com/office/drawing/2014/main" id="{E4CE68EA-4BB5-1EB7-076C-E1DDD8927804}"/>
                    </a:ext>
                  </a:extLst>
                </p:cNvPr>
                <p:cNvGrpSpPr/>
                <p:nvPr/>
              </p:nvGrpSpPr>
              <p:grpSpPr>
                <a:xfrm>
                  <a:off x="5067397" y="3034196"/>
                  <a:ext cx="72000" cy="275190"/>
                  <a:chOff x="3077929" y="4043060"/>
                  <a:chExt cx="72000" cy="275190"/>
                </a:xfrm>
              </p:grpSpPr>
              <p:sp>
                <p:nvSpPr>
                  <p:cNvPr id="195" name="矩形 194">
                    <a:extLst>
                      <a:ext uri="{FF2B5EF4-FFF2-40B4-BE49-F238E27FC236}">
                        <a16:creationId xmlns:a16="http://schemas.microsoft.com/office/drawing/2014/main" id="{E170328B-1287-2831-6B9B-773D3270D09B}"/>
                      </a:ext>
                    </a:extLst>
                  </p:cNvPr>
                  <p:cNvSpPr/>
                  <p:nvPr/>
                </p:nvSpPr>
                <p:spPr>
                  <a:xfrm>
                    <a:off x="3077929" y="4134650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196" name="矩形 195">
                    <a:extLst>
                      <a:ext uri="{FF2B5EF4-FFF2-40B4-BE49-F238E27FC236}">
                        <a16:creationId xmlns:a16="http://schemas.microsoft.com/office/drawing/2014/main" id="{24002A80-0DFB-C8E0-2613-E26F5CC62841}"/>
                      </a:ext>
                    </a:extLst>
                  </p:cNvPr>
                  <p:cNvSpPr/>
                  <p:nvPr/>
                </p:nvSpPr>
                <p:spPr>
                  <a:xfrm>
                    <a:off x="3077929" y="4043060"/>
                    <a:ext cx="72000" cy="183600"/>
                  </a:xfrm>
                  <a:prstGeom prst="rect">
                    <a:avLst/>
                  </a:prstGeom>
                  <a:solidFill>
                    <a:srgbClr val="02FD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  <p:grpSp>
          <p:nvGrpSpPr>
            <p:cNvPr id="270" name="组合 269">
              <a:extLst>
                <a:ext uri="{FF2B5EF4-FFF2-40B4-BE49-F238E27FC236}">
                  <a16:creationId xmlns:a16="http://schemas.microsoft.com/office/drawing/2014/main" id="{61FD5467-56A3-A891-1B50-8C2A901E2CB9}"/>
                </a:ext>
              </a:extLst>
            </p:cNvPr>
            <p:cNvGrpSpPr/>
            <p:nvPr/>
          </p:nvGrpSpPr>
          <p:grpSpPr>
            <a:xfrm>
              <a:off x="6331728" y="2957438"/>
              <a:ext cx="75462" cy="435712"/>
              <a:chOff x="6178758" y="2957438"/>
              <a:chExt cx="75462" cy="435712"/>
            </a:xfrm>
          </p:grpSpPr>
          <p:sp>
            <p:nvSpPr>
              <p:cNvPr id="222" name="矩形 221">
                <a:extLst>
                  <a:ext uri="{FF2B5EF4-FFF2-40B4-BE49-F238E27FC236}">
                    <a16:creationId xmlns:a16="http://schemas.microsoft.com/office/drawing/2014/main" id="{4F4D7C28-3D3B-72B1-FC07-3CE259DC95B1}"/>
                  </a:ext>
                </a:extLst>
              </p:cNvPr>
              <p:cNvSpPr/>
              <p:nvPr/>
            </p:nvSpPr>
            <p:spPr>
              <a:xfrm>
                <a:off x="6181516" y="3209550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24" name="矩形 223">
                <a:extLst>
                  <a:ext uri="{FF2B5EF4-FFF2-40B4-BE49-F238E27FC236}">
                    <a16:creationId xmlns:a16="http://schemas.microsoft.com/office/drawing/2014/main" id="{E17FA311-2DA6-1935-35DC-B543DD856997}"/>
                  </a:ext>
                </a:extLst>
              </p:cNvPr>
              <p:cNvSpPr/>
              <p:nvPr/>
            </p:nvSpPr>
            <p:spPr>
              <a:xfrm>
                <a:off x="6182220" y="3108767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225" name="组合 224">
                <a:extLst>
                  <a:ext uri="{FF2B5EF4-FFF2-40B4-BE49-F238E27FC236}">
                    <a16:creationId xmlns:a16="http://schemas.microsoft.com/office/drawing/2014/main" id="{FE139968-E57A-F779-19A6-C24687CDF354}"/>
                  </a:ext>
                </a:extLst>
              </p:cNvPr>
              <p:cNvGrpSpPr/>
              <p:nvPr/>
            </p:nvGrpSpPr>
            <p:grpSpPr>
              <a:xfrm>
                <a:off x="6178758" y="2957438"/>
                <a:ext cx="72000" cy="258162"/>
                <a:chOff x="2847617" y="5149390"/>
                <a:chExt cx="72000" cy="258162"/>
              </a:xfrm>
            </p:grpSpPr>
            <p:sp>
              <p:nvSpPr>
                <p:cNvPr id="226" name="矩形 225">
                  <a:extLst>
                    <a:ext uri="{FF2B5EF4-FFF2-40B4-BE49-F238E27FC236}">
                      <a16:creationId xmlns:a16="http://schemas.microsoft.com/office/drawing/2014/main" id="{AA06CDE1-00B6-B37C-A6E5-9422A94121E2}"/>
                    </a:ext>
                  </a:extLst>
                </p:cNvPr>
                <p:cNvSpPr/>
                <p:nvPr/>
              </p:nvSpPr>
              <p:spPr>
                <a:xfrm>
                  <a:off x="2847617" y="5223952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27" name="矩形 226">
                  <a:extLst>
                    <a:ext uri="{FF2B5EF4-FFF2-40B4-BE49-F238E27FC236}">
                      <a16:creationId xmlns:a16="http://schemas.microsoft.com/office/drawing/2014/main" id="{132FF1B5-AF73-5BF3-4BCD-4D2FDF1FDF54}"/>
                    </a:ext>
                  </a:extLst>
                </p:cNvPr>
                <p:cNvSpPr/>
                <p:nvPr/>
              </p:nvSpPr>
              <p:spPr>
                <a:xfrm>
                  <a:off x="2847617" y="5149390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B9DC043D-EA12-53C8-D22D-FEC3ACBCB621}"/>
                </a:ext>
              </a:extLst>
            </p:cNvPr>
            <p:cNvGrpSpPr/>
            <p:nvPr/>
          </p:nvGrpSpPr>
          <p:grpSpPr>
            <a:xfrm>
              <a:off x="6546798" y="3890262"/>
              <a:ext cx="75537" cy="433548"/>
              <a:chOff x="6546798" y="3890262"/>
              <a:chExt cx="75537" cy="433548"/>
            </a:xfrm>
          </p:grpSpPr>
          <p:sp>
            <p:nvSpPr>
              <p:cNvPr id="241" name="矩形 240">
                <a:extLst>
                  <a:ext uri="{FF2B5EF4-FFF2-40B4-BE49-F238E27FC236}">
                    <a16:creationId xmlns:a16="http://schemas.microsoft.com/office/drawing/2014/main" id="{5CFE78F4-86B7-78BD-B21F-07A2BAFC69F9}"/>
                  </a:ext>
                </a:extLst>
              </p:cNvPr>
              <p:cNvSpPr/>
              <p:nvPr/>
            </p:nvSpPr>
            <p:spPr>
              <a:xfrm>
                <a:off x="6546798" y="4046782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36" name="矩形 235">
                <a:extLst>
                  <a:ext uri="{FF2B5EF4-FFF2-40B4-BE49-F238E27FC236}">
                    <a16:creationId xmlns:a16="http://schemas.microsoft.com/office/drawing/2014/main" id="{B21FAC1E-8DB9-39B4-351A-085C0F072C88}"/>
                  </a:ext>
                </a:extLst>
              </p:cNvPr>
              <p:cNvSpPr/>
              <p:nvPr/>
            </p:nvSpPr>
            <p:spPr>
              <a:xfrm>
                <a:off x="6555354" y="4215154"/>
                <a:ext cx="66981" cy="108656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243" name="组合 242">
                <a:extLst>
                  <a:ext uri="{FF2B5EF4-FFF2-40B4-BE49-F238E27FC236}">
                    <a16:creationId xmlns:a16="http://schemas.microsoft.com/office/drawing/2014/main" id="{B7074D61-D738-AFB5-9538-6DAB56CD74FF}"/>
                  </a:ext>
                </a:extLst>
              </p:cNvPr>
              <p:cNvGrpSpPr/>
              <p:nvPr/>
            </p:nvGrpSpPr>
            <p:grpSpPr>
              <a:xfrm>
                <a:off x="6550335" y="3890262"/>
                <a:ext cx="72000" cy="250199"/>
                <a:chOff x="2826000" y="2240807"/>
                <a:chExt cx="72000" cy="250199"/>
              </a:xfrm>
            </p:grpSpPr>
            <p:sp>
              <p:nvSpPr>
                <p:cNvPr id="244" name="矩形 243">
                  <a:extLst>
                    <a:ext uri="{FF2B5EF4-FFF2-40B4-BE49-F238E27FC236}">
                      <a16:creationId xmlns:a16="http://schemas.microsoft.com/office/drawing/2014/main" id="{CF1B2261-A8DF-2E58-9274-6F6BFCF0C176}"/>
                    </a:ext>
                  </a:extLst>
                </p:cNvPr>
                <p:cNvSpPr/>
                <p:nvPr/>
              </p:nvSpPr>
              <p:spPr>
                <a:xfrm>
                  <a:off x="2826000" y="2307406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45" name="矩形 244">
                  <a:extLst>
                    <a:ext uri="{FF2B5EF4-FFF2-40B4-BE49-F238E27FC236}">
                      <a16:creationId xmlns:a16="http://schemas.microsoft.com/office/drawing/2014/main" id="{9C718372-4AC4-632F-2064-61E4449984AA}"/>
                    </a:ext>
                  </a:extLst>
                </p:cNvPr>
                <p:cNvSpPr/>
                <p:nvPr/>
              </p:nvSpPr>
              <p:spPr>
                <a:xfrm>
                  <a:off x="2826000" y="2240807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1A9F49E8-2506-94C9-E445-205446AE0623}"/>
                </a:ext>
              </a:extLst>
            </p:cNvPr>
            <p:cNvGrpSpPr/>
            <p:nvPr/>
          </p:nvGrpSpPr>
          <p:grpSpPr>
            <a:xfrm>
              <a:off x="6760436" y="4820100"/>
              <a:ext cx="77957" cy="452290"/>
              <a:chOff x="6760436" y="4820100"/>
              <a:chExt cx="77957" cy="452290"/>
            </a:xfrm>
          </p:grpSpPr>
          <p:sp>
            <p:nvSpPr>
              <p:cNvPr id="262" name="矩形 261">
                <a:extLst>
                  <a:ext uri="{FF2B5EF4-FFF2-40B4-BE49-F238E27FC236}">
                    <a16:creationId xmlns:a16="http://schemas.microsoft.com/office/drawing/2014/main" id="{72161AE1-45C7-3CF4-E9AF-B08A23AD005E}"/>
                  </a:ext>
                </a:extLst>
              </p:cNvPr>
              <p:cNvSpPr/>
              <p:nvPr/>
            </p:nvSpPr>
            <p:spPr>
              <a:xfrm>
                <a:off x="6760436" y="5088790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263" name="组合 262">
                <a:extLst>
                  <a:ext uri="{FF2B5EF4-FFF2-40B4-BE49-F238E27FC236}">
                    <a16:creationId xmlns:a16="http://schemas.microsoft.com/office/drawing/2014/main" id="{BEECAFBB-DDB6-DD1E-6888-E24044A31DF2}"/>
                  </a:ext>
                </a:extLst>
              </p:cNvPr>
              <p:cNvGrpSpPr/>
              <p:nvPr/>
            </p:nvGrpSpPr>
            <p:grpSpPr>
              <a:xfrm>
                <a:off x="6760436" y="4820100"/>
                <a:ext cx="77957" cy="361450"/>
                <a:chOff x="4933898" y="2131978"/>
                <a:chExt cx="77957" cy="361450"/>
              </a:xfrm>
            </p:grpSpPr>
            <p:sp>
              <p:nvSpPr>
                <p:cNvPr id="264" name="矩形 263">
                  <a:extLst>
                    <a:ext uri="{FF2B5EF4-FFF2-40B4-BE49-F238E27FC236}">
                      <a16:creationId xmlns:a16="http://schemas.microsoft.com/office/drawing/2014/main" id="{E227928B-72F8-219C-8559-E9776CD4FB62}"/>
                    </a:ext>
                  </a:extLst>
                </p:cNvPr>
                <p:cNvSpPr/>
                <p:nvPr/>
              </p:nvSpPr>
              <p:spPr>
                <a:xfrm>
                  <a:off x="4939855" y="2309828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265" name="组合 264">
                  <a:extLst>
                    <a:ext uri="{FF2B5EF4-FFF2-40B4-BE49-F238E27FC236}">
                      <a16:creationId xmlns:a16="http://schemas.microsoft.com/office/drawing/2014/main" id="{C9EBA179-8B02-1D4E-B357-7E5F3451E7E4}"/>
                    </a:ext>
                  </a:extLst>
                </p:cNvPr>
                <p:cNvGrpSpPr/>
                <p:nvPr/>
              </p:nvGrpSpPr>
              <p:grpSpPr>
                <a:xfrm>
                  <a:off x="4933898" y="2131978"/>
                  <a:ext cx="72000" cy="279137"/>
                  <a:chOff x="2958412" y="3077657"/>
                  <a:chExt cx="72000" cy="279137"/>
                </a:xfrm>
              </p:grpSpPr>
              <p:sp>
                <p:nvSpPr>
                  <p:cNvPr id="266" name="矩形 265">
                    <a:extLst>
                      <a:ext uri="{FF2B5EF4-FFF2-40B4-BE49-F238E27FC236}">
                        <a16:creationId xmlns:a16="http://schemas.microsoft.com/office/drawing/2014/main" id="{D0AA283B-042F-AB45-2CC6-F5D7D5F1A8F8}"/>
                      </a:ext>
                    </a:extLst>
                  </p:cNvPr>
                  <p:cNvSpPr/>
                  <p:nvPr/>
                </p:nvSpPr>
                <p:spPr>
                  <a:xfrm>
                    <a:off x="2958412" y="3173194"/>
                    <a:ext cx="72000" cy="183600"/>
                  </a:xfrm>
                  <a:prstGeom prst="rect">
                    <a:avLst/>
                  </a:prstGeom>
                  <a:solidFill>
                    <a:srgbClr val="0432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267" name="矩形 266">
                    <a:extLst>
                      <a:ext uri="{FF2B5EF4-FFF2-40B4-BE49-F238E27FC236}">
                        <a16:creationId xmlns:a16="http://schemas.microsoft.com/office/drawing/2014/main" id="{65E9F994-38E4-C9D7-954E-3DE4F377FB65}"/>
                      </a:ext>
                    </a:extLst>
                  </p:cNvPr>
                  <p:cNvSpPr/>
                  <p:nvPr/>
                </p:nvSpPr>
                <p:spPr>
                  <a:xfrm>
                    <a:off x="2958412" y="3077657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</p:grpSp>
    </p:spTree>
    <p:extLst>
      <p:ext uri="{BB962C8B-B14F-4D97-AF65-F5344CB8AC3E}">
        <p14:creationId xmlns:p14="http://schemas.microsoft.com/office/powerpoint/2010/main" val="406845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/>
      <p:bldP spid="128" grpId="0"/>
      <p:bldP spid="158" grpId="0"/>
      <p:bldP spid="17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6" name="直线连接符 175">
            <a:extLst>
              <a:ext uri="{FF2B5EF4-FFF2-40B4-BE49-F238E27FC236}">
                <a16:creationId xmlns:a16="http://schemas.microsoft.com/office/drawing/2014/main" id="{30C89DE4-B821-2D85-37C8-A993F1F5DD27}"/>
              </a:ext>
            </a:extLst>
          </p:cNvPr>
          <p:cNvCxnSpPr/>
          <p:nvPr/>
        </p:nvCxnSpPr>
        <p:spPr>
          <a:xfrm>
            <a:off x="1763688" y="2400181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直线连接符 176">
            <a:extLst>
              <a:ext uri="{FF2B5EF4-FFF2-40B4-BE49-F238E27FC236}">
                <a16:creationId xmlns:a16="http://schemas.microsoft.com/office/drawing/2014/main" id="{62FDBF9E-A7DF-E607-69CA-F818C56C824E}"/>
              </a:ext>
            </a:extLst>
          </p:cNvPr>
          <p:cNvCxnSpPr/>
          <p:nvPr/>
        </p:nvCxnSpPr>
        <p:spPr>
          <a:xfrm>
            <a:off x="1740024" y="3323678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线连接符 182">
            <a:extLst>
              <a:ext uri="{FF2B5EF4-FFF2-40B4-BE49-F238E27FC236}">
                <a16:creationId xmlns:a16="http://schemas.microsoft.com/office/drawing/2014/main" id="{D6A952EA-4F86-DD04-4E24-1A1909039A81}"/>
              </a:ext>
            </a:extLst>
          </p:cNvPr>
          <p:cNvCxnSpPr/>
          <p:nvPr/>
        </p:nvCxnSpPr>
        <p:spPr>
          <a:xfrm>
            <a:off x="1740024" y="4265425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线连接符 186">
            <a:extLst>
              <a:ext uri="{FF2B5EF4-FFF2-40B4-BE49-F238E27FC236}">
                <a16:creationId xmlns:a16="http://schemas.microsoft.com/office/drawing/2014/main" id="{4BFAC26B-847E-5642-3C1A-82999BBC9BD0}"/>
              </a:ext>
            </a:extLst>
          </p:cNvPr>
          <p:cNvCxnSpPr/>
          <p:nvPr/>
        </p:nvCxnSpPr>
        <p:spPr>
          <a:xfrm>
            <a:off x="1740024" y="5173930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3" name="矩形 362">
            <a:extLst>
              <a:ext uri="{FF2B5EF4-FFF2-40B4-BE49-F238E27FC236}">
                <a16:creationId xmlns:a16="http://schemas.microsoft.com/office/drawing/2014/main" id="{E10A14B7-4C86-F22C-6BC6-A4FC310E467F}"/>
              </a:ext>
            </a:extLst>
          </p:cNvPr>
          <p:cNvSpPr/>
          <p:nvPr/>
        </p:nvSpPr>
        <p:spPr>
          <a:xfrm>
            <a:off x="1115616" y="2175212"/>
            <a:ext cx="648072" cy="327457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alpha val="99000"/>
              </a:scheme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6F953E2-2C29-77D4-70DA-CE049F11C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Ring </a:t>
            </a:r>
            <a:r>
              <a:rPr kumimoji="1" lang="en-US" altLang="zh-CN" err="1"/>
              <a:t>allreduce</a:t>
            </a:r>
            <a:r>
              <a:rPr kumimoji="1" lang="en-US" altLang="zh-CN"/>
              <a:t> 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142601-824C-6472-F1C5-1252508DD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8229600" cy="1296144"/>
          </a:xfrm>
        </p:spPr>
        <p:txBody>
          <a:bodyPr/>
          <a:lstStyle/>
          <a:p>
            <a:r>
              <a:rPr kumimoji="1" lang="en-US" altLang="zh-CN"/>
              <a:t>After the individual reduce, each process can scatter to collect results </a:t>
            </a:r>
          </a:p>
          <a:p>
            <a:pPr lvl="1"/>
            <a:r>
              <a:rPr kumimoji="1" lang="en-US" altLang="zh-CN"/>
              <a:t>Eventually, all the processes will have the same reduced data </a:t>
            </a: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43DDAF7-0848-E2A1-8696-CEFAD108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11</a:t>
            </a:fld>
            <a:endParaRPr lang="zh-CN" altLang="en-US"/>
          </a:p>
        </p:txBody>
      </p:sp>
      <p:grpSp>
        <p:nvGrpSpPr>
          <p:cNvPr id="170" name="组合 169">
            <a:extLst>
              <a:ext uri="{FF2B5EF4-FFF2-40B4-BE49-F238E27FC236}">
                <a16:creationId xmlns:a16="http://schemas.microsoft.com/office/drawing/2014/main" id="{D7CE7077-523F-9C1E-8DB5-5EB4DE20C8BE}"/>
              </a:ext>
            </a:extLst>
          </p:cNvPr>
          <p:cNvGrpSpPr/>
          <p:nvPr/>
        </p:nvGrpSpPr>
        <p:grpSpPr>
          <a:xfrm>
            <a:off x="539552" y="2112149"/>
            <a:ext cx="576064" cy="576064"/>
            <a:chOff x="1935252" y="3577580"/>
            <a:chExt cx="576064" cy="576064"/>
          </a:xfrm>
        </p:grpSpPr>
        <p:pic>
          <p:nvPicPr>
            <p:cNvPr id="171" name="图片 170">
              <a:extLst>
                <a:ext uri="{FF2B5EF4-FFF2-40B4-BE49-F238E27FC236}">
                  <a16:creationId xmlns:a16="http://schemas.microsoft.com/office/drawing/2014/main" id="{867CC879-CE37-F26F-8FD6-0D28C50FA1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72" name="文本框 171">
              <a:extLst>
                <a:ext uri="{FF2B5EF4-FFF2-40B4-BE49-F238E27FC236}">
                  <a16:creationId xmlns:a16="http://schemas.microsoft.com/office/drawing/2014/main" id="{819690C2-539A-3864-689D-3A0A78CA710E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0</a:t>
              </a:r>
              <a:endParaRPr kumimoji="1" lang="zh-CN" altLang="en-US"/>
            </a:p>
          </p:txBody>
        </p:sp>
      </p:grpSp>
      <p:grpSp>
        <p:nvGrpSpPr>
          <p:cNvPr id="173" name="组合 172">
            <a:extLst>
              <a:ext uri="{FF2B5EF4-FFF2-40B4-BE49-F238E27FC236}">
                <a16:creationId xmlns:a16="http://schemas.microsoft.com/office/drawing/2014/main" id="{5906D578-DACA-FB91-B72E-435E3F82553B}"/>
              </a:ext>
            </a:extLst>
          </p:cNvPr>
          <p:cNvGrpSpPr/>
          <p:nvPr/>
        </p:nvGrpSpPr>
        <p:grpSpPr>
          <a:xfrm>
            <a:off x="539552" y="2925465"/>
            <a:ext cx="576064" cy="576064"/>
            <a:chOff x="1935252" y="3577580"/>
            <a:chExt cx="576064" cy="576064"/>
          </a:xfrm>
        </p:grpSpPr>
        <p:pic>
          <p:nvPicPr>
            <p:cNvPr id="174" name="图片 173">
              <a:extLst>
                <a:ext uri="{FF2B5EF4-FFF2-40B4-BE49-F238E27FC236}">
                  <a16:creationId xmlns:a16="http://schemas.microsoft.com/office/drawing/2014/main" id="{5D57AB49-82A1-AC37-43B5-CBAB2FFFC6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75" name="文本框 174">
              <a:extLst>
                <a:ext uri="{FF2B5EF4-FFF2-40B4-BE49-F238E27FC236}">
                  <a16:creationId xmlns:a16="http://schemas.microsoft.com/office/drawing/2014/main" id="{1FA92BF9-7234-76AA-4E6F-1EE5109D81B3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1</a:t>
              </a:r>
              <a:endParaRPr kumimoji="1" lang="zh-CN" altLang="en-US"/>
            </a:p>
          </p:txBody>
        </p:sp>
      </p:grpSp>
      <p:grpSp>
        <p:nvGrpSpPr>
          <p:cNvPr id="180" name="组合 179">
            <a:extLst>
              <a:ext uri="{FF2B5EF4-FFF2-40B4-BE49-F238E27FC236}">
                <a16:creationId xmlns:a16="http://schemas.microsoft.com/office/drawing/2014/main" id="{1C96058F-6827-7D45-D767-7A3FE121DA99}"/>
              </a:ext>
            </a:extLst>
          </p:cNvPr>
          <p:cNvGrpSpPr/>
          <p:nvPr/>
        </p:nvGrpSpPr>
        <p:grpSpPr>
          <a:xfrm>
            <a:off x="539552" y="3867212"/>
            <a:ext cx="576064" cy="576064"/>
            <a:chOff x="1935252" y="3577580"/>
            <a:chExt cx="576064" cy="576064"/>
          </a:xfrm>
        </p:grpSpPr>
        <p:pic>
          <p:nvPicPr>
            <p:cNvPr id="181" name="图片 180">
              <a:extLst>
                <a:ext uri="{FF2B5EF4-FFF2-40B4-BE49-F238E27FC236}">
                  <a16:creationId xmlns:a16="http://schemas.microsoft.com/office/drawing/2014/main" id="{BE98A7F1-28F9-6FBD-26BD-36EF46A46B9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82" name="文本框 181">
              <a:extLst>
                <a:ext uri="{FF2B5EF4-FFF2-40B4-BE49-F238E27FC236}">
                  <a16:creationId xmlns:a16="http://schemas.microsoft.com/office/drawing/2014/main" id="{AD161236-ACAD-BE55-C9EE-1BD0B123C302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2</a:t>
              </a:r>
              <a:endParaRPr kumimoji="1" lang="zh-CN" altLang="en-US"/>
            </a:p>
          </p:txBody>
        </p:sp>
      </p:grpSp>
      <p:grpSp>
        <p:nvGrpSpPr>
          <p:cNvPr id="184" name="组合 183">
            <a:extLst>
              <a:ext uri="{FF2B5EF4-FFF2-40B4-BE49-F238E27FC236}">
                <a16:creationId xmlns:a16="http://schemas.microsoft.com/office/drawing/2014/main" id="{6279E469-62AD-385B-6411-FB9DAB553116}"/>
              </a:ext>
            </a:extLst>
          </p:cNvPr>
          <p:cNvGrpSpPr/>
          <p:nvPr/>
        </p:nvGrpSpPr>
        <p:grpSpPr>
          <a:xfrm>
            <a:off x="539552" y="4775717"/>
            <a:ext cx="576064" cy="576064"/>
            <a:chOff x="1935252" y="3577580"/>
            <a:chExt cx="576064" cy="576064"/>
          </a:xfrm>
        </p:grpSpPr>
        <p:pic>
          <p:nvPicPr>
            <p:cNvPr id="185" name="图片 184">
              <a:extLst>
                <a:ext uri="{FF2B5EF4-FFF2-40B4-BE49-F238E27FC236}">
                  <a16:creationId xmlns:a16="http://schemas.microsoft.com/office/drawing/2014/main" id="{13270275-E055-A224-4E8C-080164F9F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86" name="文本框 185">
              <a:extLst>
                <a:ext uri="{FF2B5EF4-FFF2-40B4-BE49-F238E27FC236}">
                  <a16:creationId xmlns:a16="http://schemas.microsoft.com/office/drawing/2014/main" id="{CC6E7224-046D-BF81-247E-52C0BC103481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3</a:t>
              </a:r>
              <a:endParaRPr kumimoji="1" lang="zh-CN" altLang="en-US"/>
            </a:p>
          </p:txBody>
        </p:sp>
      </p:grpSp>
      <p:cxnSp>
        <p:nvCxnSpPr>
          <p:cNvPr id="207" name="直线连接符 206">
            <a:extLst>
              <a:ext uri="{FF2B5EF4-FFF2-40B4-BE49-F238E27FC236}">
                <a16:creationId xmlns:a16="http://schemas.microsoft.com/office/drawing/2014/main" id="{5C3168D0-0118-9154-FDCD-C9627B144AD3}"/>
              </a:ext>
            </a:extLst>
          </p:cNvPr>
          <p:cNvCxnSpPr>
            <a:cxnSpLocks/>
          </p:cNvCxnSpPr>
          <p:nvPr/>
        </p:nvCxnSpPr>
        <p:spPr>
          <a:xfrm>
            <a:off x="3491880" y="2121273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直线连接符 215">
            <a:extLst>
              <a:ext uri="{FF2B5EF4-FFF2-40B4-BE49-F238E27FC236}">
                <a16:creationId xmlns:a16="http://schemas.microsoft.com/office/drawing/2014/main" id="{36B802B5-E37D-D3FE-79B6-2F1AFDBA097D}"/>
              </a:ext>
            </a:extLst>
          </p:cNvPr>
          <p:cNvCxnSpPr>
            <a:cxnSpLocks/>
          </p:cNvCxnSpPr>
          <p:nvPr/>
        </p:nvCxnSpPr>
        <p:spPr>
          <a:xfrm>
            <a:off x="5436096" y="2087207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直线箭头连接符 273">
            <a:extLst>
              <a:ext uri="{FF2B5EF4-FFF2-40B4-BE49-F238E27FC236}">
                <a16:creationId xmlns:a16="http://schemas.microsoft.com/office/drawing/2014/main" id="{A0F34538-AEAB-C01B-5E61-D15210ADF7AC}"/>
              </a:ext>
            </a:extLst>
          </p:cNvPr>
          <p:cNvCxnSpPr>
            <a:cxnSpLocks/>
          </p:cNvCxnSpPr>
          <p:nvPr/>
        </p:nvCxnSpPr>
        <p:spPr>
          <a:xfrm flipV="1">
            <a:off x="1934906" y="2398301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5" name="组合 274">
            <a:extLst>
              <a:ext uri="{FF2B5EF4-FFF2-40B4-BE49-F238E27FC236}">
                <a16:creationId xmlns:a16="http://schemas.microsoft.com/office/drawing/2014/main" id="{FEE3463F-0236-D846-9DED-4AD5621E1965}"/>
              </a:ext>
            </a:extLst>
          </p:cNvPr>
          <p:cNvGrpSpPr/>
          <p:nvPr/>
        </p:nvGrpSpPr>
        <p:grpSpPr>
          <a:xfrm>
            <a:off x="1995003" y="2686598"/>
            <a:ext cx="75462" cy="435712"/>
            <a:chOff x="6178758" y="2957438"/>
            <a:chExt cx="75462" cy="435712"/>
          </a:xfrm>
        </p:grpSpPr>
        <p:sp>
          <p:nvSpPr>
            <p:cNvPr id="276" name="矩形 275">
              <a:extLst>
                <a:ext uri="{FF2B5EF4-FFF2-40B4-BE49-F238E27FC236}">
                  <a16:creationId xmlns:a16="http://schemas.microsoft.com/office/drawing/2014/main" id="{56B88837-6205-28AC-A02E-C560996CD256}"/>
                </a:ext>
              </a:extLst>
            </p:cNvPr>
            <p:cNvSpPr/>
            <p:nvPr/>
          </p:nvSpPr>
          <p:spPr>
            <a:xfrm>
              <a:off x="6181516" y="3209550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7" name="矩形 276">
              <a:extLst>
                <a:ext uri="{FF2B5EF4-FFF2-40B4-BE49-F238E27FC236}">
                  <a16:creationId xmlns:a16="http://schemas.microsoft.com/office/drawing/2014/main" id="{91814FBC-8F4B-787B-650E-7B25537AB123}"/>
                </a:ext>
              </a:extLst>
            </p:cNvPr>
            <p:cNvSpPr/>
            <p:nvPr/>
          </p:nvSpPr>
          <p:spPr>
            <a:xfrm>
              <a:off x="6182220" y="3108767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78" name="组合 277">
              <a:extLst>
                <a:ext uri="{FF2B5EF4-FFF2-40B4-BE49-F238E27FC236}">
                  <a16:creationId xmlns:a16="http://schemas.microsoft.com/office/drawing/2014/main" id="{DF184C95-20B0-B5CD-42E0-93F60C642380}"/>
                </a:ext>
              </a:extLst>
            </p:cNvPr>
            <p:cNvGrpSpPr/>
            <p:nvPr/>
          </p:nvGrpSpPr>
          <p:grpSpPr>
            <a:xfrm>
              <a:off x="6178758" y="2957438"/>
              <a:ext cx="72000" cy="258162"/>
              <a:chOff x="2847617" y="5149390"/>
              <a:chExt cx="72000" cy="258162"/>
            </a:xfrm>
          </p:grpSpPr>
          <p:sp>
            <p:nvSpPr>
              <p:cNvPr id="279" name="矩形 278">
                <a:extLst>
                  <a:ext uri="{FF2B5EF4-FFF2-40B4-BE49-F238E27FC236}">
                    <a16:creationId xmlns:a16="http://schemas.microsoft.com/office/drawing/2014/main" id="{558E0847-5F16-959B-5CED-24A85C4656BD}"/>
                  </a:ext>
                </a:extLst>
              </p:cNvPr>
              <p:cNvSpPr/>
              <p:nvPr/>
            </p:nvSpPr>
            <p:spPr>
              <a:xfrm>
                <a:off x="2847617" y="5223952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80" name="矩形 279">
                <a:extLst>
                  <a:ext uri="{FF2B5EF4-FFF2-40B4-BE49-F238E27FC236}">
                    <a16:creationId xmlns:a16="http://schemas.microsoft.com/office/drawing/2014/main" id="{7979EF87-7E1F-FB6B-5123-5E1C4C7E3CA6}"/>
                  </a:ext>
                </a:extLst>
              </p:cNvPr>
              <p:cNvSpPr/>
              <p:nvPr/>
            </p:nvSpPr>
            <p:spPr>
              <a:xfrm>
                <a:off x="2847617" y="5149390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cxnSp>
        <p:nvCxnSpPr>
          <p:cNvPr id="281" name="直线箭头连接符 280">
            <a:extLst>
              <a:ext uri="{FF2B5EF4-FFF2-40B4-BE49-F238E27FC236}">
                <a16:creationId xmlns:a16="http://schemas.microsoft.com/office/drawing/2014/main" id="{49C21AEE-42A6-E21E-5C35-4C1A2ADB7DFE}"/>
              </a:ext>
            </a:extLst>
          </p:cNvPr>
          <p:cNvCxnSpPr>
            <a:cxnSpLocks/>
          </p:cNvCxnSpPr>
          <p:nvPr/>
        </p:nvCxnSpPr>
        <p:spPr>
          <a:xfrm flipV="1">
            <a:off x="1982811" y="3345012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直线箭头连接符 309">
            <a:extLst>
              <a:ext uri="{FF2B5EF4-FFF2-40B4-BE49-F238E27FC236}">
                <a16:creationId xmlns:a16="http://schemas.microsoft.com/office/drawing/2014/main" id="{F25FFA9F-E27B-3B8B-208A-4A98AD11AF67}"/>
              </a:ext>
            </a:extLst>
          </p:cNvPr>
          <p:cNvCxnSpPr>
            <a:cxnSpLocks/>
          </p:cNvCxnSpPr>
          <p:nvPr/>
        </p:nvCxnSpPr>
        <p:spPr>
          <a:xfrm flipV="1">
            <a:off x="2064635" y="4273398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5" name="组合 364">
            <a:extLst>
              <a:ext uri="{FF2B5EF4-FFF2-40B4-BE49-F238E27FC236}">
                <a16:creationId xmlns:a16="http://schemas.microsoft.com/office/drawing/2014/main" id="{F9ED384C-F44B-013C-5311-C59DD66A34CA}"/>
              </a:ext>
            </a:extLst>
          </p:cNvPr>
          <p:cNvGrpSpPr/>
          <p:nvPr/>
        </p:nvGrpSpPr>
        <p:grpSpPr>
          <a:xfrm>
            <a:off x="1189374" y="2221417"/>
            <a:ext cx="541212" cy="3130364"/>
            <a:chOff x="1189374" y="2221417"/>
            <a:chExt cx="541212" cy="3130364"/>
          </a:xfrm>
        </p:grpSpPr>
        <p:grpSp>
          <p:nvGrpSpPr>
            <p:cNvPr id="255" name="组合 254">
              <a:extLst>
                <a:ext uri="{FF2B5EF4-FFF2-40B4-BE49-F238E27FC236}">
                  <a16:creationId xmlns:a16="http://schemas.microsoft.com/office/drawing/2014/main" id="{B9E6A531-781C-503D-575F-AA2F5AE0CAAA}"/>
                </a:ext>
              </a:extLst>
            </p:cNvPr>
            <p:cNvGrpSpPr/>
            <p:nvPr/>
          </p:nvGrpSpPr>
          <p:grpSpPr>
            <a:xfrm>
              <a:off x="1189374" y="2995641"/>
              <a:ext cx="75462" cy="435712"/>
              <a:chOff x="6178758" y="2957438"/>
              <a:chExt cx="75462" cy="435712"/>
            </a:xfrm>
          </p:grpSpPr>
          <p:sp>
            <p:nvSpPr>
              <p:cNvPr id="256" name="矩形 255">
                <a:extLst>
                  <a:ext uri="{FF2B5EF4-FFF2-40B4-BE49-F238E27FC236}">
                    <a16:creationId xmlns:a16="http://schemas.microsoft.com/office/drawing/2014/main" id="{423BC3B1-99E8-CB66-860B-DFF0380E6870}"/>
                  </a:ext>
                </a:extLst>
              </p:cNvPr>
              <p:cNvSpPr/>
              <p:nvPr/>
            </p:nvSpPr>
            <p:spPr>
              <a:xfrm>
                <a:off x="6181516" y="3209550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57" name="矩形 256">
                <a:extLst>
                  <a:ext uri="{FF2B5EF4-FFF2-40B4-BE49-F238E27FC236}">
                    <a16:creationId xmlns:a16="http://schemas.microsoft.com/office/drawing/2014/main" id="{038F5BBD-59D3-634D-DFFC-41E19BC98C01}"/>
                  </a:ext>
                </a:extLst>
              </p:cNvPr>
              <p:cNvSpPr/>
              <p:nvPr/>
            </p:nvSpPr>
            <p:spPr>
              <a:xfrm>
                <a:off x="6182220" y="3108767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258" name="组合 257">
                <a:extLst>
                  <a:ext uri="{FF2B5EF4-FFF2-40B4-BE49-F238E27FC236}">
                    <a16:creationId xmlns:a16="http://schemas.microsoft.com/office/drawing/2014/main" id="{93BD1423-916D-7EFF-F7C0-5E660E3BECD9}"/>
                  </a:ext>
                </a:extLst>
              </p:cNvPr>
              <p:cNvGrpSpPr/>
              <p:nvPr/>
            </p:nvGrpSpPr>
            <p:grpSpPr>
              <a:xfrm>
                <a:off x="6178758" y="2957438"/>
                <a:ext cx="72000" cy="258162"/>
                <a:chOff x="2847617" y="5149390"/>
                <a:chExt cx="72000" cy="258162"/>
              </a:xfrm>
            </p:grpSpPr>
            <p:sp>
              <p:nvSpPr>
                <p:cNvPr id="259" name="矩形 258">
                  <a:extLst>
                    <a:ext uri="{FF2B5EF4-FFF2-40B4-BE49-F238E27FC236}">
                      <a16:creationId xmlns:a16="http://schemas.microsoft.com/office/drawing/2014/main" id="{23AA5404-9FB1-D4A0-859A-B17025232821}"/>
                    </a:ext>
                  </a:extLst>
                </p:cNvPr>
                <p:cNvSpPr/>
                <p:nvPr/>
              </p:nvSpPr>
              <p:spPr>
                <a:xfrm>
                  <a:off x="2847617" y="5223952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60" name="矩形 259">
                  <a:extLst>
                    <a:ext uri="{FF2B5EF4-FFF2-40B4-BE49-F238E27FC236}">
                      <a16:creationId xmlns:a16="http://schemas.microsoft.com/office/drawing/2014/main" id="{3F1EA1DA-3D01-EB75-91BE-11E548D99658}"/>
                    </a:ext>
                  </a:extLst>
                </p:cNvPr>
                <p:cNvSpPr/>
                <p:nvPr/>
              </p:nvSpPr>
              <p:spPr>
                <a:xfrm>
                  <a:off x="2847617" y="5149390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316" name="组合 315">
              <a:extLst>
                <a:ext uri="{FF2B5EF4-FFF2-40B4-BE49-F238E27FC236}">
                  <a16:creationId xmlns:a16="http://schemas.microsoft.com/office/drawing/2014/main" id="{D9B82E21-BA2A-5868-8D80-233AF16F2A51}"/>
                </a:ext>
              </a:extLst>
            </p:cNvPr>
            <p:cNvGrpSpPr/>
            <p:nvPr/>
          </p:nvGrpSpPr>
          <p:grpSpPr>
            <a:xfrm>
              <a:off x="1654107" y="2221417"/>
              <a:ext cx="76479" cy="454041"/>
              <a:chOff x="6806464" y="2030697"/>
              <a:chExt cx="76479" cy="454041"/>
            </a:xfrm>
          </p:grpSpPr>
          <p:sp>
            <p:nvSpPr>
              <p:cNvPr id="317" name="矩形 316">
                <a:extLst>
                  <a:ext uri="{FF2B5EF4-FFF2-40B4-BE49-F238E27FC236}">
                    <a16:creationId xmlns:a16="http://schemas.microsoft.com/office/drawing/2014/main" id="{0763F29E-2479-EA79-BAE7-974115F37E4D}"/>
                  </a:ext>
                </a:extLst>
              </p:cNvPr>
              <p:cNvSpPr/>
              <p:nvPr/>
            </p:nvSpPr>
            <p:spPr>
              <a:xfrm>
                <a:off x="6810943" y="230113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318" name="组合 317">
                <a:extLst>
                  <a:ext uri="{FF2B5EF4-FFF2-40B4-BE49-F238E27FC236}">
                    <a16:creationId xmlns:a16="http://schemas.microsoft.com/office/drawing/2014/main" id="{5BB0C3E1-12D5-E317-F6A6-55D6EA804FF2}"/>
                  </a:ext>
                </a:extLst>
              </p:cNvPr>
              <p:cNvGrpSpPr/>
              <p:nvPr/>
            </p:nvGrpSpPr>
            <p:grpSpPr>
              <a:xfrm>
                <a:off x="6806464" y="2030697"/>
                <a:ext cx="72000" cy="364616"/>
                <a:chOff x="5067397" y="3034196"/>
                <a:chExt cx="72000" cy="364616"/>
              </a:xfrm>
            </p:grpSpPr>
            <p:sp>
              <p:nvSpPr>
                <p:cNvPr id="319" name="矩形 318">
                  <a:extLst>
                    <a:ext uri="{FF2B5EF4-FFF2-40B4-BE49-F238E27FC236}">
                      <a16:creationId xmlns:a16="http://schemas.microsoft.com/office/drawing/2014/main" id="{D2D1037A-0252-9457-6081-0EF9B4449D6C}"/>
                    </a:ext>
                  </a:extLst>
                </p:cNvPr>
                <p:cNvSpPr/>
                <p:nvPr/>
              </p:nvSpPr>
              <p:spPr>
                <a:xfrm>
                  <a:off x="5067397" y="3215212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320" name="组合 319">
                  <a:extLst>
                    <a:ext uri="{FF2B5EF4-FFF2-40B4-BE49-F238E27FC236}">
                      <a16:creationId xmlns:a16="http://schemas.microsoft.com/office/drawing/2014/main" id="{75FE0AEA-B682-9445-4729-7DC386C2CF06}"/>
                    </a:ext>
                  </a:extLst>
                </p:cNvPr>
                <p:cNvGrpSpPr/>
                <p:nvPr/>
              </p:nvGrpSpPr>
              <p:grpSpPr>
                <a:xfrm>
                  <a:off x="5067397" y="3034196"/>
                  <a:ext cx="72000" cy="275190"/>
                  <a:chOff x="3077929" y="4043060"/>
                  <a:chExt cx="72000" cy="275190"/>
                </a:xfrm>
              </p:grpSpPr>
              <p:sp>
                <p:nvSpPr>
                  <p:cNvPr id="321" name="矩形 320">
                    <a:extLst>
                      <a:ext uri="{FF2B5EF4-FFF2-40B4-BE49-F238E27FC236}">
                        <a16:creationId xmlns:a16="http://schemas.microsoft.com/office/drawing/2014/main" id="{A60CF4A5-37F5-5562-D06E-378E905AEC50}"/>
                      </a:ext>
                    </a:extLst>
                  </p:cNvPr>
                  <p:cNvSpPr/>
                  <p:nvPr/>
                </p:nvSpPr>
                <p:spPr>
                  <a:xfrm>
                    <a:off x="3077929" y="4134650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322" name="矩形 321">
                    <a:extLst>
                      <a:ext uri="{FF2B5EF4-FFF2-40B4-BE49-F238E27FC236}">
                        <a16:creationId xmlns:a16="http://schemas.microsoft.com/office/drawing/2014/main" id="{90953E25-9FA7-655D-B93A-8A0C21A34794}"/>
                      </a:ext>
                    </a:extLst>
                  </p:cNvPr>
                  <p:cNvSpPr/>
                  <p:nvPr/>
                </p:nvSpPr>
                <p:spPr>
                  <a:xfrm>
                    <a:off x="3077929" y="4043060"/>
                    <a:ext cx="72000" cy="183600"/>
                  </a:xfrm>
                  <a:prstGeom prst="rect">
                    <a:avLst/>
                  </a:prstGeom>
                  <a:solidFill>
                    <a:srgbClr val="02FD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  <p:grpSp>
          <p:nvGrpSpPr>
            <p:cNvPr id="332" name="组合 331">
              <a:extLst>
                <a:ext uri="{FF2B5EF4-FFF2-40B4-BE49-F238E27FC236}">
                  <a16:creationId xmlns:a16="http://schemas.microsoft.com/office/drawing/2014/main" id="{49BFC6BA-677A-2983-52FE-E5D869807537}"/>
                </a:ext>
              </a:extLst>
            </p:cNvPr>
            <p:cNvGrpSpPr/>
            <p:nvPr/>
          </p:nvGrpSpPr>
          <p:grpSpPr>
            <a:xfrm>
              <a:off x="1350800" y="4056624"/>
              <a:ext cx="77019" cy="433548"/>
              <a:chOff x="3790969" y="4956973"/>
              <a:chExt cx="77019" cy="433548"/>
            </a:xfrm>
          </p:grpSpPr>
          <p:sp>
            <p:nvSpPr>
              <p:cNvPr id="327" name="矩形 326">
                <a:extLst>
                  <a:ext uri="{FF2B5EF4-FFF2-40B4-BE49-F238E27FC236}">
                    <a16:creationId xmlns:a16="http://schemas.microsoft.com/office/drawing/2014/main" id="{3F018900-9C96-E352-BED0-F03B2F3962E1}"/>
                  </a:ext>
                </a:extLst>
              </p:cNvPr>
              <p:cNvSpPr/>
              <p:nvPr/>
            </p:nvSpPr>
            <p:spPr>
              <a:xfrm>
                <a:off x="3795988" y="5206921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28" name="矩形 327">
                <a:extLst>
                  <a:ext uri="{FF2B5EF4-FFF2-40B4-BE49-F238E27FC236}">
                    <a16:creationId xmlns:a16="http://schemas.microsoft.com/office/drawing/2014/main" id="{D367C0A9-8D16-D2AE-7F90-9719656E3424}"/>
                  </a:ext>
                </a:extLst>
              </p:cNvPr>
              <p:cNvSpPr/>
              <p:nvPr/>
            </p:nvSpPr>
            <p:spPr>
              <a:xfrm>
                <a:off x="3795988" y="5107168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329" name="组合 328">
                <a:extLst>
                  <a:ext uri="{FF2B5EF4-FFF2-40B4-BE49-F238E27FC236}">
                    <a16:creationId xmlns:a16="http://schemas.microsoft.com/office/drawing/2014/main" id="{516ED7E4-8AFE-1FD7-693E-709E9CB90918}"/>
                  </a:ext>
                </a:extLst>
              </p:cNvPr>
              <p:cNvGrpSpPr/>
              <p:nvPr/>
            </p:nvGrpSpPr>
            <p:grpSpPr>
              <a:xfrm>
                <a:off x="3790969" y="4956973"/>
                <a:ext cx="72000" cy="250199"/>
                <a:chOff x="2826000" y="2240807"/>
                <a:chExt cx="72000" cy="250199"/>
              </a:xfrm>
            </p:grpSpPr>
            <p:sp>
              <p:nvSpPr>
                <p:cNvPr id="330" name="矩形 329">
                  <a:extLst>
                    <a:ext uri="{FF2B5EF4-FFF2-40B4-BE49-F238E27FC236}">
                      <a16:creationId xmlns:a16="http://schemas.microsoft.com/office/drawing/2014/main" id="{12CC41E6-5C4D-17FA-4456-406042CDA0FA}"/>
                    </a:ext>
                  </a:extLst>
                </p:cNvPr>
                <p:cNvSpPr/>
                <p:nvPr/>
              </p:nvSpPr>
              <p:spPr>
                <a:xfrm>
                  <a:off x="2826000" y="2307406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31" name="矩形 330">
                  <a:extLst>
                    <a:ext uri="{FF2B5EF4-FFF2-40B4-BE49-F238E27FC236}">
                      <a16:creationId xmlns:a16="http://schemas.microsoft.com/office/drawing/2014/main" id="{ABC9432E-28DE-6C0A-53B3-7C187F415E48}"/>
                    </a:ext>
                  </a:extLst>
                </p:cNvPr>
                <p:cNvSpPr/>
                <p:nvPr/>
              </p:nvSpPr>
              <p:spPr>
                <a:xfrm>
                  <a:off x="2826000" y="2240807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339" name="组合 338">
              <a:extLst>
                <a:ext uri="{FF2B5EF4-FFF2-40B4-BE49-F238E27FC236}">
                  <a16:creationId xmlns:a16="http://schemas.microsoft.com/office/drawing/2014/main" id="{ACA8AF71-5CB7-DA8F-41AF-FD3CF6ABD254}"/>
                </a:ext>
              </a:extLst>
            </p:cNvPr>
            <p:cNvGrpSpPr/>
            <p:nvPr/>
          </p:nvGrpSpPr>
          <p:grpSpPr>
            <a:xfrm>
              <a:off x="1551147" y="4908446"/>
              <a:ext cx="77957" cy="443335"/>
              <a:chOff x="6653438" y="4820100"/>
              <a:chExt cx="77957" cy="443335"/>
            </a:xfrm>
          </p:grpSpPr>
          <p:sp>
            <p:nvSpPr>
              <p:cNvPr id="333" name="矩形 332">
                <a:extLst>
                  <a:ext uri="{FF2B5EF4-FFF2-40B4-BE49-F238E27FC236}">
                    <a16:creationId xmlns:a16="http://schemas.microsoft.com/office/drawing/2014/main" id="{86F81836-4595-E48D-0C6D-CC2A9860773F}"/>
                  </a:ext>
                </a:extLst>
              </p:cNvPr>
              <p:cNvSpPr/>
              <p:nvPr/>
            </p:nvSpPr>
            <p:spPr>
              <a:xfrm>
                <a:off x="6653584" y="5079835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334" name="组合 333">
                <a:extLst>
                  <a:ext uri="{FF2B5EF4-FFF2-40B4-BE49-F238E27FC236}">
                    <a16:creationId xmlns:a16="http://schemas.microsoft.com/office/drawing/2014/main" id="{34ADB1BA-09CF-B025-FBC8-6ED611B50B2F}"/>
                  </a:ext>
                </a:extLst>
              </p:cNvPr>
              <p:cNvGrpSpPr/>
              <p:nvPr/>
            </p:nvGrpSpPr>
            <p:grpSpPr>
              <a:xfrm>
                <a:off x="6653438" y="4820100"/>
                <a:ext cx="77957" cy="361450"/>
                <a:chOff x="4933898" y="2131978"/>
                <a:chExt cx="77957" cy="361450"/>
              </a:xfrm>
            </p:grpSpPr>
            <p:sp>
              <p:nvSpPr>
                <p:cNvPr id="335" name="矩形 334">
                  <a:extLst>
                    <a:ext uri="{FF2B5EF4-FFF2-40B4-BE49-F238E27FC236}">
                      <a16:creationId xmlns:a16="http://schemas.microsoft.com/office/drawing/2014/main" id="{07D3AFB6-7D04-0E5B-F5E4-76893E3BD777}"/>
                    </a:ext>
                  </a:extLst>
                </p:cNvPr>
                <p:cNvSpPr/>
                <p:nvPr/>
              </p:nvSpPr>
              <p:spPr>
                <a:xfrm>
                  <a:off x="4939855" y="2309828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336" name="组合 335">
                  <a:extLst>
                    <a:ext uri="{FF2B5EF4-FFF2-40B4-BE49-F238E27FC236}">
                      <a16:creationId xmlns:a16="http://schemas.microsoft.com/office/drawing/2014/main" id="{6D813EB1-7FBD-E7B0-D7FB-510F979E1BD3}"/>
                    </a:ext>
                  </a:extLst>
                </p:cNvPr>
                <p:cNvGrpSpPr/>
                <p:nvPr/>
              </p:nvGrpSpPr>
              <p:grpSpPr>
                <a:xfrm>
                  <a:off x="4933898" y="2131978"/>
                  <a:ext cx="72000" cy="279137"/>
                  <a:chOff x="2958412" y="3077657"/>
                  <a:chExt cx="72000" cy="279137"/>
                </a:xfrm>
              </p:grpSpPr>
              <p:sp>
                <p:nvSpPr>
                  <p:cNvPr id="337" name="矩形 336">
                    <a:extLst>
                      <a:ext uri="{FF2B5EF4-FFF2-40B4-BE49-F238E27FC236}">
                        <a16:creationId xmlns:a16="http://schemas.microsoft.com/office/drawing/2014/main" id="{F827D0CD-97D2-FCEA-B0E2-8E0C674C9087}"/>
                      </a:ext>
                    </a:extLst>
                  </p:cNvPr>
                  <p:cNvSpPr/>
                  <p:nvPr/>
                </p:nvSpPr>
                <p:spPr>
                  <a:xfrm>
                    <a:off x="2958412" y="3173194"/>
                    <a:ext cx="72000" cy="183600"/>
                  </a:xfrm>
                  <a:prstGeom prst="rect">
                    <a:avLst/>
                  </a:prstGeom>
                  <a:solidFill>
                    <a:srgbClr val="0432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338" name="矩形 337">
                    <a:extLst>
                      <a:ext uri="{FF2B5EF4-FFF2-40B4-BE49-F238E27FC236}">
                        <a16:creationId xmlns:a16="http://schemas.microsoft.com/office/drawing/2014/main" id="{61A68126-B72E-7028-E661-4F6312459BEC}"/>
                      </a:ext>
                    </a:extLst>
                  </p:cNvPr>
                  <p:cNvSpPr/>
                  <p:nvPr/>
                </p:nvSpPr>
                <p:spPr>
                  <a:xfrm>
                    <a:off x="2958412" y="3077657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</p:grpSp>
      <p:grpSp>
        <p:nvGrpSpPr>
          <p:cNvPr id="340" name="组合 339">
            <a:extLst>
              <a:ext uri="{FF2B5EF4-FFF2-40B4-BE49-F238E27FC236}">
                <a16:creationId xmlns:a16="http://schemas.microsoft.com/office/drawing/2014/main" id="{234A7BC3-8059-6B6B-8EB4-477628222438}"/>
              </a:ext>
            </a:extLst>
          </p:cNvPr>
          <p:cNvGrpSpPr/>
          <p:nvPr/>
        </p:nvGrpSpPr>
        <p:grpSpPr>
          <a:xfrm>
            <a:off x="2008199" y="3611793"/>
            <a:ext cx="77019" cy="433548"/>
            <a:chOff x="3790969" y="4956973"/>
            <a:chExt cx="77019" cy="433548"/>
          </a:xfrm>
        </p:grpSpPr>
        <p:sp>
          <p:nvSpPr>
            <p:cNvPr id="341" name="矩形 340">
              <a:extLst>
                <a:ext uri="{FF2B5EF4-FFF2-40B4-BE49-F238E27FC236}">
                  <a16:creationId xmlns:a16="http://schemas.microsoft.com/office/drawing/2014/main" id="{16DABECE-4F97-16D6-D53D-F2A0A7B172B2}"/>
                </a:ext>
              </a:extLst>
            </p:cNvPr>
            <p:cNvSpPr/>
            <p:nvPr/>
          </p:nvSpPr>
          <p:spPr>
            <a:xfrm>
              <a:off x="3795988" y="5206921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42" name="矩形 341">
              <a:extLst>
                <a:ext uri="{FF2B5EF4-FFF2-40B4-BE49-F238E27FC236}">
                  <a16:creationId xmlns:a16="http://schemas.microsoft.com/office/drawing/2014/main" id="{7473B129-FE77-3A6C-6283-D818CB1C6024}"/>
                </a:ext>
              </a:extLst>
            </p:cNvPr>
            <p:cNvSpPr/>
            <p:nvPr/>
          </p:nvSpPr>
          <p:spPr>
            <a:xfrm>
              <a:off x="3795988" y="5107168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343" name="组合 342">
              <a:extLst>
                <a:ext uri="{FF2B5EF4-FFF2-40B4-BE49-F238E27FC236}">
                  <a16:creationId xmlns:a16="http://schemas.microsoft.com/office/drawing/2014/main" id="{F1B5DABC-8A59-BECD-E054-FA6DDC81EA7A}"/>
                </a:ext>
              </a:extLst>
            </p:cNvPr>
            <p:cNvGrpSpPr/>
            <p:nvPr/>
          </p:nvGrpSpPr>
          <p:grpSpPr>
            <a:xfrm>
              <a:off x="3790969" y="4956973"/>
              <a:ext cx="72000" cy="250199"/>
              <a:chOff x="2826000" y="2240807"/>
              <a:chExt cx="72000" cy="250199"/>
            </a:xfrm>
          </p:grpSpPr>
          <p:sp>
            <p:nvSpPr>
              <p:cNvPr id="344" name="矩形 343">
                <a:extLst>
                  <a:ext uri="{FF2B5EF4-FFF2-40B4-BE49-F238E27FC236}">
                    <a16:creationId xmlns:a16="http://schemas.microsoft.com/office/drawing/2014/main" id="{1CB16BD9-755D-AFF8-28A1-5DE1CA17B83D}"/>
                  </a:ext>
                </a:extLst>
              </p:cNvPr>
              <p:cNvSpPr/>
              <p:nvPr/>
            </p:nvSpPr>
            <p:spPr>
              <a:xfrm>
                <a:off x="2826000" y="2307406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45" name="矩形 344">
                <a:extLst>
                  <a:ext uri="{FF2B5EF4-FFF2-40B4-BE49-F238E27FC236}">
                    <a16:creationId xmlns:a16="http://schemas.microsoft.com/office/drawing/2014/main" id="{F4ACF48D-7F25-CD10-5456-7343B6DD780F}"/>
                  </a:ext>
                </a:extLst>
              </p:cNvPr>
              <p:cNvSpPr/>
              <p:nvPr/>
            </p:nvSpPr>
            <p:spPr>
              <a:xfrm>
                <a:off x="2826000" y="2240807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346" name="组合 345">
            <a:extLst>
              <a:ext uri="{FF2B5EF4-FFF2-40B4-BE49-F238E27FC236}">
                <a16:creationId xmlns:a16="http://schemas.microsoft.com/office/drawing/2014/main" id="{AC0C735E-6A43-D20C-94DC-EAF3673196A6}"/>
              </a:ext>
            </a:extLst>
          </p:cNvPr>
          <p:cNvGrpSpPr/>
          <p:nvPr/>
        </p:nvGrpSpPr>
        <p:grpSpPr>
          <a:xfrm>
            <a:off x="2052776" y="4540856"/>
            <a:ext cx="77957" cy="443335"/>
            <a:chOff x="6653438" y="4820100"/>
            <a:chExt cx="77957" cy="443335"/>
          </a:xfrm>
        </p:grpSpPr>
        <p:sp>
          <p:nvSpPr>
            <p:cNvPr id="347" name="矩形 346">
              <a:extLst>
                <a:ext uri="{FF2B5EF4-FFF2-40B4-BE49-F238E27FC236}">
                  <a16:creationId xmlns:a16="http://schemas.microsoft.com/office/drawing/2014/main" id="{10F22528-2358-C2B6-8161-2419A0E4A613}"/>
                </a:ext>
              </a:extLst>
            </p:cNvPr>
            <p:cNvSpPr/>
            <p:nvPr/>
          </p:nvSpPr>
          <p:spPr>
            <a:xfrm>
              <a:off x="6653584" y="5079835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348" name="组合 347">
              <a:extLst>
                <a:ext uri="{FF2B5EF4-FFF2-40B4-BE49-F238E27FC236}">
                  <a16:creationId xmlns:a16="http://schemas.microsoft.com/office/drawing/2014/main" id="{2A4D6D68-0D35-28F1-C305-8476CB71CC3E}"/>
                </a:ext>
              </a:extLst>
            </p:cNvPr>
            <p:cNvGrpSpPr/>
            <p:nvPr/>
          </p:nvGrpSpPr>
          <p:grpSpPr>
            <a:xfrm>
              <a:off x="6653438" y="4820100"/>
              <a:ext cx="77957" cy="361450"/>
              <a:chOff x="4933898" y="2131978"/>
              <a:chExt cx="77957" cy="361450"/>
            </a:xfrm>
          </p:grpSpPr>
          <p:sp>
            <p:nvSpPr>
              <p:cNvPr id="349" name="矩形 348">
                <a:extLst>
                  <a:ext uri="{FF2B5EF4-FFF2-40B4-BE49-F238E27FC236}">
                    <a16:creationId xmlns:a16="http://schemas.microsoft.com/office/drawing/2014/main" id="{440BC6CF-A0D2-7849-037C-ABE1A81137FB}"/>
                  </a:ext>
                </a:extLst>
              </p:cNvPr>
              <p:cNvSpPr/>
              <p:nvPr/>
            </p:nvSpPr>
            <p:spPr>
              <a:xfrm>
                <a:off x="4939855" y="230982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350" name="组合 349">
                <a:extLst>
                  <a:ext uri="{FF2B5EF4-FFF2-40B4-BE49-F238E27FC236}">
                    <a16:creationId xmlns:a16="http://schemas.microsoft.com/office/drawing/2014/main" id="{84D44A95-010A-285B-C4C8-6FD7F39BD06F}"/>
                  </a:ext>
                </a:extLst>
              </p:cNvPr>
              <p:cNvGrpSpPr/>
              <p:nvPr/>
            </p:nvGrpSpPr>
            <p:grpSpPr>
              <a:xfrm>
                <a:off x="4933898" y="2131978"/>
                <a:ext cx="72000" cy="279137"/>
                <a:chOff x="2958412" y="3077657"/>
                <a:chExt cx="72000" cy="279137"/>
              </a:xfrm>
            </p:grpSpPr>
            <p:sp>
              <p:nvSpPr>
                <p:cNvPr id="351" name="矩形 350">
                  <a:extLst>
                    <a:ext uri="{FF2B5EF4-FFF2-40B4-BE49-F238E27FC236}">
                      <a16:creationId xmlns:a16="http://schemas.microsoft.com/office/drawing/2014/main" id="{6BC3BF1B-AA1A-D8E3-E8C3-43D66BEE13FB}"/>
                    </a:ext>
                  </a:extLst>
                </p:cNvPr>
                <p:cNvSpPr/>
                <p:nvPr/>
              </p:nvSpPr>
              <p:spPr>
                <a:xfrm>
                  <a:off x="2958412" y="3173194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52" name="矩形 351">
                  <a:extLst>
                    <a:ext uri="{FF2B5EF4-FFF2-40B4-BE49-F238E27FC236}">
                      <a16:creationId xmlns:a16="http://schemas.microsoft.com/office/drawing/2014/main" id="{8452201A-A345-1DDB-AE7B-C0F8DC8624E8}"/>
                    </a:ext>
                  </a:extLst>
                </p:cNvPr>
                <p:cNvSpPr/>
                <p:nvPr/>
              </p:nvSpPr>
              <p:spPr>
                <a:xfrm>
                  <a:off x="2958412" y="3077657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cxnSp>
        <p:nvCxnSpPr>
          <p:cNvPr id="353" name="直线箭头连接符 352">
            <a:extLst>
              <a:ext uri="{FF2B5EF4-FFF2-40B4-BE49-F238E27FC236}">
                <a16:creationId xmlns:a16="http://schemas.microsoft.com/office/drawing/2014/main" id="{394E1084-A49B-64D1-0CD7-E229C497EBE8}"/>
              </a:ext>
            </a:extLst>
          </p:cNvPr>
          <p:cNvCxnSpPr>
            <a:cxnSpLocks/>
          </p:cNvCxnSpPr>
          <p:nvPr/>
        </p:nvCxnSpPr>
        <p:spPr>
          <a:xfrm>
            <a:off x="2189024" y="2404807"/>
            <a:ext cx="255762" cy="275180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6" name="组合 355">
            <a:extLst>
              <a:ext uri="{FF2B5EF4-FFF2-40B4-BE49-F238E27FC236}">
                <a16:creationId xmlns:a16="http://schemas.microsoft.com/office/drawing/2014/main" id="{9DBFEAA3-62C5-8545-FF6B-25521696F9D0}"/>
              </a:ext>
            </a:extLst>
          </p:cNvPr>
          <p:cNvGrpSpPr/>
          <p:nvPr/>
        </p:nvGrpSpPr>
        <p:grpSpPr>
          <a:xfrm>
            <a:off x="2201880" y="2669304"/>
            <a:ext cx="76479" cy="454041"/>
            <a:chOff x="6806464" y="2030697"/>
            <a:chExt cx="76479" cy="454041"/>
          </a:xfrm>
        </p:grpSpPr>
        <p:sp>
          <p:nvSpPr>
            <p:cNvPr id="357" name="矩形 356">
              <a:extLst>
                <a:ext uri="{FF2B5EF4-FFF2-40B4-BE49-F238E27FC236}">
                  <a16:creationId xmlns:a16="http://schemas.microsoft.com/office/drawing/2014/main" id="{B9B1EAB9-3A7E-B5DE-EA16-6747F21851A5}"/>
                </a:ext>
              </a:extLst>
            </p:cNvPr>
            <p:cNvSpPr/>
            <p:nvPr/>
          </p:nvSpPr>
          <p:spPr>
            <a:xfrm>
              <a:off x="6810943" y="2301138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358" name="组合 357">
              <a:extLst>
                <a:ext uri="{FF2B5EF4-FFF2-40B4-BE49-F238E27FC236}">
                  <a16:creationId xmlns:a16="http://schemas.microsoft.com/office/drawing/2014/main" id="{732768E4-47C1-45AE-8736-DE06DC2D78CF}"/>
                </a:ext>
              </a:extLst>
            </p:cNvPr>
            <p:cNvGrpSpPr/>
            <p:nvPr/>
          </p:nvGrpSpPr>
          <p:grpSpPr>
            <a:xfrm>
              <a:off x="6806464" y="2030697"/>
              <a:ext cx="72000" cy="364616"/>
              <a:chOff x="5067397" y="3034196"/>
              <a:chExt cx="72000" cy="364616"/>
            </a:xfrm>
          </p:grpSpPr>
          <p:sp>
            <p:nvSpPr>
              <p:cNvPr id="359" name="矩形 358">
                <a:extLst>
                  <a:ext uri="{FF2B5EF4-FFF2-40B4-BE49-F238E27FC236}">
                    <a16:creationId xmlns:a16="http://schemas.microsoft.com/office/drawing/2014/main" id="{C0F76940-513B-0843-1B75-C4311989836C}"/>
                  </a:ext>
                </a:extLst>
              </p:cNvPr>
              <p:cNvSpPr/>
              <p:nvPr/>
            </p:nvSpPr>
            <p:spPr>
              <a:xfrm>
                <a:off x="5067397" y="3215212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360" name="组合 359">
                <a:extLst>
                  <a:ext uri="{FF2B5EF4-FFF2-40B4-BE49-F238E27FC236}">
                    <a16:creationId xmlns:a16="http://schemas.microsoft.com/office/drawing/2014/main" id="{0E16E424-3DDF-23DF-3182-0D9BC525FE60}"/>
                  </a:ext>
                </a:extLst>
              </p:cNvPr>
              <p:cNvGrpSpPr/>
              <p:nvPr/>
            </p:nvGrpSpPr>
            <p:grpSpPr>
              <a:xfrm>
                <a:off x="5067397" y="3034196"/>
                <a:ext cx="72000" cy="275190"/>
                <a:chOff x="3077929" y="4043060"/>
                <a:chExt cx="72000" cy="275190"/>
              </a:xfrm>
            </p:grpSpPr>
            <p:sp>
              <p:nvSpPr>
                <p:cNvPr id="361" name="矩形 360">
                  <a:extLst>
                    <a:ext uri="{FF2B5EF4-FFF2-40B4-BE49-F238E27FC236}">
                      <a16:creationId xmlns:a16="http://schemas.microsoft.com/office/drawing/2014/main" id="{4AEBCB6C-C79F-D73A-BF62-C92F5DC3AC6E}"/>
                    </a:ext>
                  </a:extLst>
                </p:cNvPr>
                <p:cNvSpPr/>
                <p:nvPr/>
              </p:nvSpPr>
              <p:spPr>
                <a:xfrm>
                  <a:off x="3077929" y="4134650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62" name="矩形 361">
                  <a:extLst>
                    <a:ext uri="{FF2B5EF4-FFF2-40B4-BE49-F238E27FC236}">
                      <a16:creationId xmlns:a16="http://schemas.microsoft.com/office/drawing/2014/main" id="{64B30E5E-CF4F-4C7E-67FF-02BA1CE33B28}"/>
                    </a:ext>
                  </a:extLst>
                </p:cNvPr>
                <p:cNvSpPr/>
                <p:nvPr/>
              </p:nvSpPr>
              <p:spPr>
                <a:xfrm>
                  <a:off x="3077929" y="4043060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sp>
        <p:nvSpPr>
          <p:cNvPr id="364" name="矩形 363">
            <a:extLst>
              <a:ext uri="{FF2B5EF4-FFF2-40B4-BE49-F238E27FC236}">
                <a16:creationId xmlns:a16="http://schemas.microsoft.com/office/drawing/2014/main" id="{149F6D4E-006D-056A-DD0C-3545333BDCC1}"/>
              </a:ext>
            </a:extLst>
          </p:cNvPr>
          <p:cNvSpPr/>
          <p:nvPr/>
        </p:nvSpPr>
        <p:spPr>
          <a:xfrm>
            <a:off x="2665889" y="2174521"/>
            <a:ext cx="648072" cy="327457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alpha val="99000"/>
              </a:scheme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66" name="组合 365">
            <a:extLst>
              <a:ext uri="{FF2B5EF4-FFF2-40B4-BE49-F238E27FC236}">
                <a16:creationId xmlns:a16="http://schemas.microsoft.com/office/drawing/2014/main" id="{7FCECB06-3A20-07A4-D616-0E4B41725260}"/>
              </a:ext>
            </a:extLst>
          </p:cNvPr>
          <p:cNvGrpSpPr/>
          <p:nvPr/>
        </p:nvGrpSpPr>
        <p:grpSpPr>
          <a:xfrm>
            <a:off x="2713794" y="2225397"/>
            <a:ext cx="541212" cy="3130364"/>
            <a:chOff x="1189374" y="2221417"/>
            <a:chExt cx="541212" cy="3130364"/>
          </a:xfrm>
        </p:grpSpPr>
        <p:grpSp>
          <p:nvGrpSpPr>
            <p:cNvPr id="367" name="组合 366">
              <a:extLst>
                <a:ext uri="{FF2B5EF4-FFF2-40B4-BE49-F238E27FC236}">
                  <a16:creationId xmlns:a16="http://schemas.microsoft.com/office/drawing/2014/main" id="{7E398808-5F20-6B72-3D38-5EFF8043ACBD}"/>
                </a:ext>
              </a:extLst>
            </p:cNvPr>
            <p:cNvGrpSpPr/>
            <p:nvPr/>
          </p:nvGrpSpPr>
          <p:grpSpPr>
            <a:xfrm>
              <a:off x="1189374" y="2995641"/>
              <a:ext cx="75462" cy="435712"/>
              <a:chOff x="6178758" y="2957438"/>
              <a:chExt cx="75462" cy="435712"/>
            </a:xfrm>
          </p:grpSpPr>
          <p:sp>
            <p:nvSpPr>
              <p:cNvPr id="388" name="矩形 387">
                <a:extLst>
                  <a:ext uri="{FF2B5EF4-FFF2-40B4-BE49-F238E27FC236}">
                    <a16:creationId xmlns:a16="http://schemas.microsoft.com/office/drawing/2014/main" id="{EFCAD7D2-7041-A724-EEBE-F7F7D8E1BD5F}"/>
                  </a:ext>
                </a:extLst>
              </p:cNvPr>
              <p:cNvSpPr/>
              <p:nvPr/>
            </p:nvSpPr>
            <p:spPr>
              <a:xfrm>
                <a:off x="6181516" y="3209550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89" name="矩形 388">
                <a:extLst>
                  <a:ext uri="{FF2B5EF4-FFF2-40B4-BE49-F238E27FC236}">
                    <a16:creationId xmlns:a16="http://schemas.microsoft.com/office/drawing/2014/main" id="{DB844BFB-1F9E-73BE-63E5-F540DBF5F40A}"/>
                  </a:ext>
                </a:extLst>
              </p:cNvPr>
              <p:cNvSpPr/>
              <p:nvPr/>
            </p:nvSpPr>
            <p:spPr>
              <a:xfrm>
                <a:off x="6182220" y="3108767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390" name="组合 389">
                <a:extLst>
                  <a:ext uri="{FF2B5EF4-FFF2-40B4-BE49-F238E27FC236}">
                    <a16:creationId xmlns:a16="http://schemas.microsoft.com/office/drawing/2014/main" id="{DB2409AF-D207-E8B4-720E-B488B44E7391}"/>
                  </a:ext>
                </a:extLst>
              </p:cNvPr>
              <p:cNvGrpSpPr/>
              <p:nvPr/>
            </p:nvGrpSpPr>
            <p:grpSpPr>
              <a:xfrm>
                <a:off x="6178758" y="2957438"/>
                <a:ext cx="72000" cy="258162"/>
                <a:chOff x="2847617" y="5149390"/>
                <a:chExt cx="72000" cy="258162"/>
              </a:xfrm>
            </p:grpSpPr>
            <p:sp>
              <p:nvSpPr>
                <p:cNvPr id="391" name="矩形 390">
                  <a:extLst>
                    <a:ext uri="{FF2B5EF4-FFF2-40B4-BE49-F238E27FC236}">
                      <a16:creationId xmlns:a16="http://schemas.microsoft.com/office/drawing/2014/main" id="{3F90B416-DEE0-C954-1BFB-7C33C2B91957}"/>
                    </a:ext>
                  </a:extLst>
                </p:cNvPr>
                <p:cNvSpPr/>
                <p:nvPr/>
              </p:nvSpPr>
              <p:spPr>
                <a:xfrm>
                  <a:off x="2847617" y="5223952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92" name="矩形 391">
                  <a:extLst>
                    <a:ext uri="{FF2B5EF4-FFF2-40B4-BE49-F238E27FC236}">
                      <a16:creationId xmlns:a16="http://schemas.microsoft.com/office/drawing/2014/main" id="{39B413EB-32D8-05F5-4FCF-56C2E22BAFAA}"/>
                    </a:ext>
                  </a:extLst>
                </p:cNvPr>
                <p:cNvSpPr/>
                <p:nvPr/>
              </p:nvSpPr>
              <p:spPr>
                <a:xfrm>
                  <a:off x="2847617" y="5149390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368" name="组合 367">
              <a:extLst>
                <a:ext uri="{FF2B5EF4-FFF2-40B4-BE49-F238E27FC236}">
                  <a16:creationId xmlns:a16="http://schemas.microsoft.com/office/drawing/2014/main" id="{8A34219B-1BF2-0A34-CA60-5CE6CBF57CE9}"/>
                </a:ext>
              </a:extLst>
            </p:cNvPr>
            <p:cNvGrpSpPr/>
            <p:nvPr/>
          </p:nvGrpSpPr>
          <p:grpSpPr>
            <a:xfrm>
              <a:off x="1654107" y="2221417"/>
              <a:ext cx="76479" cy="454041"/>
              <a:chOff x="6806464" y="2030697"/>
              <a:chExt cx="76479" cy="454041"/>
            </a:xfrm>
          </p:grpSpPr>
          <p:sp>
            <p:nvSpPr>
              <p:cNvPr id="382" name="矩形 381">
                <a:extLst>
                  <a:ext uri="{FF2B5EF4-FFF2-40B4-BE49-F238E27FC236}">
                    <a16:creationId xmlns:a16="http://schemas.microsoft.com/office/drawing/2014/main" id="{5C25E80C-33DA-43F7-915E-6900C26F367E}"/>
                  </a:ext>
                </a:extLst>
              </p:cNvPr>
              <p:cNvSpPr/>
              <p:nvPr/>
            </p:nvSpPr>
            <p:spPr>
              <a:xfrm>
                <a:off x="6810943" y="230113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383" name="组合 382">
                <a:extLst>
                  <a:ext uri="{FF2B5EF4-FFF2-40B4-BE49-F238E27FC236}">
                    <a16:creationId xmlns:a16="http://schemas.microsoft.com/office/drawing/2014/main" id="{D90D953C-6468-DA08-D480-B4554DFAD868}"/>
                  </a:ext>
                </a:extLst>
              </p:cNvPr>
              <p:cNvGrpSpPr/>
              <p:nvPr/>
            </p:nvGrpSpPr>
            <p:grpSpPr>
              <a:xfrm>
                <a:off x="6806464" y="2030697"/>
                <a:ext cx="72000" cy="364616"/>
                <a:chOff x="5067397" y="3034196"/>
                <a:chExt cx="72000" cy="364616"/>
              </a:xfrm>
            </p:grpSpPr>
            <p:sp>
              <p:nvSpPr>
                <p:cNvPr id="384" name="矩形 383">
                  <a:extLst>
                    <a:ext uri="{FF2B5EF4-FFF2-40B4-BE49-F238E27FC236}">
                      <a16:creationId xmlns:a16="http://schemas.microsoft.com/office/drawing/2014/main" id="{994A94F0-010D-8536-1691-422AC7295A5A}"/>
                    </a:ext>
                  </a:extLst>
                </p:cNvPr>
                <p:cNvSpPr/>
                <p:nvPr/>
              </p:nvSpPr>
              <p:spPr>
                <a:xfrm>
                  <a:off x="5067397" y="3215212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385" name="组合 384">
                  <a:extLst>
                    <a:ext uri="{FF2B5EF4-FFF2-40B4-BE49-F238E27FC236}">
                      <a16:creationId xmlns:a16="http://schemas.microsoft.com/office/drawing/2014/main" id="{CC460ECA-65CB-5155-BB35-E392532B2DE6}"/>
                    </a:ext>
                  </a:extLst>
                </p:cNvPr>
                <p:cNvGrpSpPr/>
                <p:nvPr/>
              </p:nvGrpSpPr>
              <p:grpSpPr>
                <a:xfrm>
                  <a:off x="5067397" y="3034196"/>
                  <a:ext cx="72000" cy="275190"/>
                  <a:chOff x="3077929" y="4043060"/>
                  <a:chExt cx="72000" cy="275190"/>
                </a:xfrm>
              </p:grpSpPr>
              <p:sp>
                <p:nvSpPr>
                  <p:cNvPr id="386" name="矩形 385">
                    <a:extLst>
                      <a:ext uri="{FF2B5EF4-FFF2-40B4-BE49-F238E27FC236}">
                        <a16:creationId xmlns:a16="http://schemas.microsoft.com/office/drawing/2014/main" id="{823B7C98-6029-A037-15DC-162B0AFE4009}"/>
                      </a:ext>
                    </a:extLst>
                  </p:cNvPr>
                  <p:cNvSpPr/>
                  <p:nvPr/>
                </p:nvSpPr>
                <p:spPr>
                  <a:xfrm>
                    <a:off x="3077929" y="4134650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387" name="矩形 386">
                    <a:extLst>
                      <a:ext uri="{FF2B5EF4-FFF2-40B4-BE49-F238E27FC236}">
                        <a16:creationId xmlns:a16="http://schemas.microsoft.com/office/drawing/2014/main" id="{688BD436-5DB4-0FF9-07FA-9181C0F5982C}"/>
                      </a:ext>
                    </a:extLst>
                  </p:cNvPr>
                  <p:cNvSpPr/>
                  <p:nvPr/>
                </p:nvSpPr>
                <p:spPr>
                  <a:xfrm>
                    <a:off x="3077929" y="4043060"/>
                    <a:ext cx="72000" cy="183600"/>
                  </a:xfrm>
                  <a:prstGeom prst="rect">
                    <a:avLst/>
                  </a:prstGeom>
                  <a:solidFill>
                    <a:srgbClr val="02FD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  <p:grpSp>
          <p:nvGrpSpPr>
            <p:cNvPr id="369" name="组合 368">
              <a:extLst>
                <a:ext uri="{FF2B5EF4-FFF2-40B4-BE49-F238E27FC236}">
                  <a16:creationId xmlns:a16="http://schemas.microsoft.com/office/drawing/2014/main" id="{C5C5EC23-6D18-E912-C756-1EA0882689EA}"/>
                </a:ext>
              </a:extLst>
            </p:cNvPr>
            <p:cNvGrpSpPr/>
            <p:nvPr/>
          </p:nvGrpSpPr>
          <p:grpSpPr>
            <a:xfrm>
              <a:off x="1350800" y="4056624"/>
              <a:ext cx="77019" cy="433548"/>
              <a:chOff x="3790969" y="4956973"/>
              <a:chExt cx="77019" cy="433548"/>
            </a:xfrm>
          </p:grpSpPr>
          <p:sp>
            <p:nvSpPr>
              <p:cNvPr id="377" name="矩形 376">
                <a:extLst>
                  <a:ext uri="{FF2B5EF4-FFF2-40B4-BE49-F238E27FC236}">
                    <a16:creationId xmlns:a16="http://schemas.microsoft.com/office/drawing/2014/main" id="{C47988CD-8386-5315-861A-54070A94A8DC}"/>
                  </a:ext>
                </a:extLst>
              </p:cNvPr>
              <p:cNvSpPr/>
              <p:nvPr/>
            </p:nvSpPr>
            <p:spPr>
              <a:xfrm>
                <a:off x="3795988" y="5206921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78" name="矩形 377">
                <a:extLst>
                  <a:ext uri="{FF2B5EF4-FFF2-40B4-BE49-F238E27FC236}">
                    <a16:creationId xmlns:a16="http://schemas.microsoft.com/office/drawing/2014/main" id="{1BCAED4A-8006-7156-91FA-1B1F8E8EB9B9}"/>
                  </a:ext>
                </a:extLst>
              </p:cNvPr>
              <p:cNvSpPr/>
              <p:nvPr/>
            </p:nvSpPr>
            <p:spPr>
              <a:xfrm>
                <a:off x="3795988" y="5107168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379" name="组合 378">
                <a:extLst>
                  <a:ext uri="{FF2B5EF4-FFF2-40B4-BE49-F238E27FC236}">
                    <a16:creationId xmlns:a16="http://schemas.microsoft.com/office/drawing/2014/main" id="{1B9AEC60-5F79-1935-CAC0-94D79246C138}"/>
                  </a:ext>
                </a:extLst>
              </p:cNvPr>
              <p:cNvGrpSpPr/>
              <p:nvPr/>
            </p:nvGrpSpPr>
            <p:grpSpPr>
              <a:xfrm>
                <a:off x="3790969" y="4956973"/>
                <a:ext cx="72000" cy="250199"/>
                <a:chOff x="2826000" y="2240807"/>
                <a:chExt cx="72000" cy="250199"/>
              </a:xfrm>
            </p:grpSpPr>
            <p:sp>
              <p:nvSpPr>
                <p:cNvPr id="380" name="矩形 379">
                  <a:extLst>
                    <a:ext uri="{FF2B5EF4-FFF2-40B4-BE49-F238E27FC236}">
                      <a16:creationId xmlns:a16="http://schemas.microsoft.com/office/drawing/2014/main" id="{3DF08618-9F48-1DDD-3109-4B218579E82F}"/>
                    </a:ext>
                  </a:extLst>
                </p:cNvPr>
                <p:cNvSpPr/>
                <p:nvPr/>
              </p:nvSpPr>
              <p:spPr>
                <a:xfrm>
                  <a:off x="2826000" y="2307406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381" name="矩形 380">
                  <a:extLst>
                    <a:ext uri="{FF2B5EF4-FFF2-40B4-BE49-F238E27FC236}">
                      <a16:creationId xmlns:a16="http://schemas.microsoft.com/office/drawing/2014/main" id="{9E82DCE2-6C91-8460-A8E6-380CC0102D1F}"/>
                    </a:ext>
                  </a:extLst>
                </p:cNvPr>
                <p:cNvSpPr/>
                <p:nvPr/>
              </p:nvSpPr>
              <p:spPr>
                <a:xfrm>
                  <a:off x="2826000" y="2240807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370" name="组合 369">
              <a:extLst>
                <a:ext uri="{FF2B5EF4-FFF2-40B4-BE49-F238E27FC236}">
                  <a16:creationId xmlns:a16="http://schemas.microsoft.com/office/drawing/2014/main" id="{188FD8DA-498E-692B-E3A4-67F5C4699C81}"/>
                </a:ext>
              </a:extLst>
            </p:cNvPr>
            <p:cNvGrpSpPr/>
            <p:nvPr/>
          </p:nvGrpSpPr>
          <p:grpSpPr>
            <a:xfrm>
              <a:off x="1551147" y="4908446"/>
              <a:ext cx="77957" cy="443335"/>
              <a:chOff x="6653438" y="4820100"/>
              <a:chExt cx="77957" cy="443335"/>
            </a:xfrm>
          </p:grpSpPr>
          <p:sp>
            <p:nvSpPr>
              <p:cNvPr id="371" name="矩形 370">
                <a:extLst>
                  <a:ext uri="{FF2B5EF4-FFF2-40B4-BE49-F238E27FC236}">
                    <a16:creationId xmlns:a16="http://schemas.microsoft.com/office/drawing/2014/main" id="{43645570-5DD6-2384-4644-5697B8072433}"/>
                  </a:ext>
                </a:extLst>
              </p:cNvPr>
              <p:cNvSpPr/>
              <p:nvPr/>
            </p:nvSpPr>
            <p:spPr>
              <a:xfrm>
                <a:off x="6653584" y="5079835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372" name="组合 371">
                <a:extLst>
                  <a:ext uri="{FF2B5EF4-FFF2-40B4-BE49-F238E27FC236}">
                    <a16:creationId xmlns:a16="http://schemas.microsoft.com/office/drawing/2014/main" id="{D64EDD4C-C228-3D7C-6811-BEFD2FF5E454}"/>
                  </a:ext>
                </a:extLst>
              </p:cNvPr>
              <p:cNvGrpSpPr/>
              <p:nvPr/>
            </p:nvGrpSpPr>
            <p:grpSpPr>
              <a:xfrm>
                <a:off x="6653438" y="4820100"/>
                <a:ext cx="77957" cy="361450"/>
                <a:chOff x="4933898" y="2131978"/>
                <a:chExt cx="77957" cy="361450"/>
              </a:xfrm>
            </p:grpSpPr>
            <p:sp>
              <p:nvSpPr>
                <p:cNvPr id="373" name="矩形 372">
                  <a:extLst>
                    <a:ext uri="{FF2B5EF4-FFF2-40B4-BE49-F238E27FC236}">
                      <a16:creationId xmlns:a16="http://schemas.microsoft.com/office/drawing/2014/main" id="{E7B27FA1-3244-E68C-06E5-36BD18C0F615}"/>
                    </a:ext>
                  </a:extLst>
                </p:cNvPr>
                <p:cNvSpPr/>
                <p:nvPr/>
              </p:nvSpPr>
              <p:spPr>
                <a:xfrm>
                  <a:off x="4939855" y="2309828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374" name="组合 373">
                  <a:extLst>
                    <a:ext uri="{FF2B5EF4-FFF2-40B4-BE49-F238E27FC236}">
                      <a16:creationId xmlns:a16="http://schemas.microsoft.com/office/drawing/2014/main" id="{A3E16637-507A-2069-08C6-5221B25F9A16}"/>
                    </a:ext>
                  </a:extLst>
                </p:cNvPr>
                <p:cNvGrpSpPr/>
                <p:nvPr/>
              </p:nvGrpSpPr>
              <p:grpSpPr>
                <a:xfrm>
                  <a:off x="4933898" y="2131978"/>
                  <a:ext cx="72000" cy="279137"/>
                  <a:chOff x="2958412" y="3077657"/>
                  <a:chExt cx="72000" cy="279137"/>
                </a:xfrm>
              </p:grpSpPr>
              <p:sp>
                <p:nvSpPr>
                  <p:cNvPr id="375" name="矩形 374">
                    <a:extLst>
                      <a:ext uri="{FF2B5EF4-FFF2-40B4-BE49-F238E27FC236}">
                        <a16:creationId xmlns:a16="http://schemas.microsoft.com/office/drawing/2014/main" id="{DA26806D-9D94-75E1-1EEE-75507E5B94FF}"/>
                      </a:ext>
                    </a:extLst>
                  </p:cNvPr>
                  <p:cNvSpPr/>
                  <p:nvPr/>
                </p:nvSpPr>
                <p:spPr>
                  <a:xfrm>
                    <a:off x="2958412" y="3173194"/>
                    <a:ext cx="72000" cy="183600"/>
                  </a:xfrm>
                  <a:prstGeom prst="rect">
                    <a:avLst/>
                  </a:prstGeom>
                  <a:solidFill>
                    <a:srgbClr val="0432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376" name="矩形 375">
                    <a:extLst>
                      <a:ext uri="{FF2B5EF4-FFF2-40B4-BE49-F238E27FC236}">
                        <a16:creationId xmlns:a16="http://schemas.microsoft.com/office/drawing/2014/main" id="{1A5FA508-F19B-D25F-EB60-30658D14E7CE}"/>
                      </a:ext>
                    </a:extLst>
                  </p:cNvPr>
                  <p:cNvSpPr/>
                  <p:nvPr/>
                </p:nvSpPr>
                <p:spPr>
                  <a:xfrm>
                    <a:off x="2958412" y="3077657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</p:grpSp>
      <p:grpSp>
        <p:nvGrpSpPr>
          <p:cNvPr id="393" name="组合 392">
            <a:extLst>
              <a:ext uri="{FF2B5EF4-FFF2-40B4-BE49-F238E27FC236}">
                <a16:creationId xmlns:a16="http://schemas.microsoft.com/office/drawing/2014/main" id="{74A376C2-F10E-B686-45CC-E665D5C6CFB4}"/>
              </a:ext>
            </a:extLst>
          </p:cNvPr>
          <p:cNvGrpSpPr/>
          <p:nvPr/>
        </p:nvGrpSpPr>
        <p:grpSpPr>
          <a:xfrm>
            <a:off x="2727636" y="2249333"/>
            <a:ext cx="75462" cy="435712"/>
            <a:chOff x="6178758" y="2957438"/>
            <a:chExt cx="75462" cy="435712"/>
          </a:xfrm>
        </p:grpSpPr>
        <p:sp>
          <p:nvSpPr>
            <p:cNvPr id="394" name="矩形 393">
              <a:extLst>
                <a:ext uri="{FF2B5EF4-FFF2-40B4-BE49-F238E27FC236}">
                  <a16:creationId xmlns:a16="http://schemas.microsoft.com/office/drawing/2014/main" id="{FC347478-E568-4536-8ADF-4917A0515567}"/>
                </a:ext>
              </a:extLst>
            </p:cNvPr>
            <p:cNvSpPr/>
            <p:nvPr/>
          </p:nvSpPr>
          <p:spPr>
            <a:xfrm>
              <a:off x="6181516" y="3209550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5" name="矩形 394">
              <a:extLst>
                <a:ext uri="{FF2B5EF4-FFF2-40B4-BE49-F238E27FC236}">
                  <a16:creationId xmlns:a16="http://schemas.microsoft.com/office/drawing/2014/main" id="{B1F7BCAD-D28A-56CB-4F30-8E9DB3C02FCC}"/>
                </a:ext>
              </a:extLst>
            </p:cNvPr>
            <p:cNvSpPr/>
            <p:nvPr/>
          </p:nvSpPr>
          <p:spPr>
            <a:xfrm>
              <a:off x="6182220" y="3108767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396" name="组合 395">
              <a:extLst>
                <a:ext uri="{FF2B5EF4-FFF2-40B4-BE49-F238E27FC236}">
                  <a16:creationId xmlns:a16="http://schemas.microsoft.com/office/drawing/2014/main" id="{2F073951-4A7E-F3D3-88D6-AF54BF9D8990}"/>
                </a:ext>
              </a:extLst>
            </p:cNvPr>
            <p:cNvGrpSpPr/>
            <p:nvPr/>
          </p:nvGrpSpPr>
          <p:grpSpPr>
            <a:xfrm>
              <a:off x="6178758" y="2957438"/>
              <a:ext cx="72000" cy="258162"/>
              <a:chOff x="2847617" y="5149390"/>
              <a:chExt cx="72000" cy="258162"/>
            </a:xfrm>
          </p:grpSpPr>
          <p:sp>
            <p:nvSpPr>
              <p:cNvPr id="397" name="矩形 396">
                <a:extLst>
                  <a:ext uri="{FF2B5EF4-FFF2-40B4-BE49-F238E27FC236}">
                    <a16:creationId xmlns:a16="http://schemas.microsoft.com/office/drawing/2014/main" id="{CA052AC2-D06A-CADA-7A88-1A20F2972E6D}"/>
                  </a:ext>
                </a:extLst>
              </p:cNvPr>
              <p:cNvSpPr/>
              <p:nvPr/>
            </p:nvSpPr>
            <p:spPr>
              <a:xfrm>
                <a:off x="2847617" y="5223952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398" name="矩形 397">
                <a:extLst>
                  <a:ext uri="{FF2B5EF4-FFF2-40B4-BE49-F238E27FC236}">
                    <a16:creationId xmlns:a16="http://schemas.microsoft.com/office/drawing/2014/main" id="{C8B1739E-C375-7DF9-CE38-C39ADD378C9D}"/>
                  </a:ext>
                </a:extLst>
              </p:cNvPr>
              <p:cNvSpPr/>
              <p:nvPr/>
            </p:nvSpPr>
            <p:spPr>
              <a:xfrm>
                <a:off x="2847617" y="5149390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399" name="组合 398">
            <a:extLst>
              <a:ext uri="{FF2B5EF4-FFF2-40B4-BE49-F238E27FC236}">
                <a16:creationId xmlns:a16="http://schemas.microsoft.com/office/drawing/2014/main" id="{0568B813-A184-3189-8F41-0C3F311ECD43}"/>
              </a:ext>
            </a:extLst>
          </p:cNvPr>
          <p:cNvGrpSpPr/>
          <p:nvPr/>
        </p:nvGrpSpPr>
        <p:grpSpPr>
          <a:xfrm>
            <a:off x="3199283" y="4898108"/>
            <a:ext cx="76479" cy="454041"/>
            <a:chOff x="6806464" y="2030697"/>
            <a:chExt cx="76479" cy="454041"/>
          </a:xfrm>
        </p:grpSpPr>
        <p:sp>
          <p:nvSpPr>
            <p:cNvPr id="400" name="矩形 399">
              <a:extLst>
                <a:ext uri="{FF2B5EF4-FFF2-40B4-BE49-F238E27FC236}">
                  <a16:creationId xmlns:a16="http://schemas.microsoft.com/office/drawing/2014/main" id="{D872477F-5F01-D5AA-6FE7-4D2D9FE6E412}"/>
                </a:ext>
              </a:extLst>
            </p:cNvPr>
            <p:cNvSpPr/>
            <p:nvPr/>
          </p:nvSpPr>
          <p:spPr>
            <a:xfrm>
              <a:off x="6810943" y="2301138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01" name="组合 400">
              <a:extLst>
                <a:ext uri="{FF2B5EF4-FFF2-40B4-BE49-F238E27FC236}">
                  <a16:creationId xmlns:a16="http://schemas.microsoft.com/office/drawing/2014/main" id="{76F2491E-0C87-DEAB-29E5-6B4332B80FDA}"/>
                </a:ext>
              </a:extLst>
            </p:cNvPr>
            <p:cNvGrpSpPr/>
            <p:nvPr/>
          </p:nvGrpSpPr>
          <p:grpSpPr>
            <a:xfrm>
              <a:off x="6806464" y="2030697"/>
              <a:ext cx="72000" cy="364616"/>
              <a:chOff x="5067397" y="3034196"/>
              <a:chExt cx="72000" cy="364616"/>
            </a:xfrm>
          </p:grpSpPr>
          <p:sp>
            <p:nvSpPr>
              <p:cNvPr id="402" name="矩形 401">
                <a:extLst>
                  <a:ext uri="{FF2B5EF4-FFF2-40B4-BE49-F238E27FC236}">
                    <a16:creationId xmlns:a16="http://schemas.microsoft.com/office/drawing/2014/main" id="{B2871185-B4C8-810E-20B2-5ACC8C67A027}"/>
                  </a:ext>
                </a:extLst>
              </p:cNvPr>
              <p:cNvSpPr/>
              <p:nvPr/>
            </p:nvSpPr>
            <p:spPr>
              <a:xfrm>
                <a:off x="5067397" y="3215212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403" name="组合 402">
                <a:extLst>
                  <a:ext uri="{FF2B5EF4-FFF2-40B4-BE49-F238E27FC236}">
                    <a16:creationId xmlns:a16="http://schemas.microsoft.com/office/drawing/2014/main" id="{633B7E07-F3F5-AF98-60B8-659D992A3FBB}"/>
                  </a:ext>
                </a:extLst>
              </p:cNvPr>
              <p:cNvGrpSpPr/>
              <p:nvPr/>
            </p:nvGrpSpPr>
            <p:grpSpPr>
              <a:xfrm>
                <a:off x="5067397" y="3034196"/>
                <a:ext cx="72000" cy="275190"/>
                <a:chOff x="3077929" y="4043060"/>
                <a:chExt cx="72000" cy="275190"/>
              </a:xfrm>
            </p:grpSpPr>
            <p:sp>
              <p:nvSpPr>
                <p:cNvPr id="404" name="矩形 403">
                  <a:extLst>
                    <a:ext uri="{FF2B5EF4-FFF2-40B4-BE49-F238E27FC236}">
                      <a16:creationId xmlns:a16="http://schemas.microsoft.com/office/drawing/2014/main" id="{6D45D682-CC72-5EC4-BA82-635A81592E50}"/>
                    </a:ext>
                  </a:extLst>
                </p:cNvPr>
                <p:cNvSpPr/>
                <p:nvPr/>
              </p:nvSpPr>
              <p:spPr>
                <a:xfrm>
                  <a:off x="3077929" y="4134650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405" name="矩形 404">
                  <a:extLst>
                    <a:ext uri="{FF2B5EF4-FFF2-40B4-BE49-F238E27FC236}">
                      <a16:creationId xmlns:a16="http://schemas.microsoft.com/office/drawing/2014/main" id="{31690933-08A1-36F0-FC57-C0890E05D371}"/>
                    </a:ext>
                  </a:extLst>
                </p:cNvPr>
                <p:cNvSpPr/>
                <p:nvPr/>
              </p:nvSpPr>
              <p:spPr>
                <a:xfrm>
                  <a:off x="3077929" y="4043060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grpSp>
        <p:nvGrpSpPr>
          <p:cNvPr id="406" name="组合 405">
            <a:extLst>
              <a:ext uri="{FF2B5EF4-FFF2-40B4-BE49-F238E27FC236}">
                <a16:creationId xmlns:a16="http://schemas.microsoft.com/office/drawing/2014/main" id="{A9B96DDA-8B65-8872-E0E8-59E4934870C4}"/>
              </a:ext>
            </a:extLst>
          </p:cNvPr>
          <p:cNvGrpSpPr/>
          <p:nvPr/>
        </p:nvGrpSpPr>
        <p:grpSpPr>
          <a:xfrm>
            <a:off x="2872710" y="3003694"/>
            <a:ext cx="77019" cy="433548"/>
            <a:chOff x="3790969" y="4956973"/>
            <a:chExt cx="77019" cy="433548"/>
          </a:xfrm>
        </p:grpSpPr>
        <p:sp>
          <p:nvSpPr>
            <p:cNvPr id="407" name="矩形 406">
              <a:extLst>
                <a:ext uri="{FF2B5EF4-FFF2-40B4-BE49-F238E27FC236}">
                  <a16:creationId xmlns:a16="http://schemas.microsoft.com/office/drawing/2014/main" id="{F23E7CED-F675-EBBC-8A9D-E236CF36ED43}"/>
                </a:ext>
              </a:extLst>
            </p:cNvPr>
            <p:cNvSpPr/>
            <p:nvPr/>
          </p:nvSpPr>
          <p:spPr>
            <a:xfrm>
              <a:off x="3795988" y="5206921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8" name="矩形 407">
              <a:extLst>
                <a:ext uri="{FF2B5EF4-FFF2-40B4-BE49-F238E27FC236}">
                  <a16:creationId xmlns:a16="http://schemas.microsoft.com/office/drawing/2014/main" id="{211C54BF-141A-2FE3-9949-800F75C5DBD3}"/>
                </a:ext>
              </a:extLst>
            </p:cNvPr>
            <p:cNvSpPr/>
            <p:nvPr/>
          </p:nvSpPr>
          <p:spPr>
            <a:xfrm>
              <a:off x="3795988" y="5107168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09" name="组合 408">
              <a:extLst>
                <a:ext uri="{FF2B5EF4-FFF2-40B4-BE49-F238E27FC236}">
                  <a16:creationId xmlns:a16="http://schemas.microsoft.com/office/drawing/2014/main" id="{270E5C9E-4228-F7C3-8F59-D7E631A15B1B}"/>
                </a:ext>
              </a:extLst>
            </p:cNvPr>
            <p:cNvGrpSpPr/>
            <p:nvPr/>
          </p:nvGrpSpPr>
          <p:grpSpPr>
            <a:xfrm>
              <a:off x="3790969" y="4956973"/>
              <a:ext cx="72000" cy="250199"/>
              <a:chOff x="2826000" y="2240807"/>
              <a:chExt cx="72000" cy="250199"/>
            </a:xfrm>
          </p:grpSpPr>
          <p:sp>
            <p:nvSpPr>
              <p:cNvPr id="410" name="矩形 409">
                <a:extLst>
                  <a:ext uri="{FF2B5EF4-FFF2-40B4-BE49-F238E27FC236}">
                    <a16:creationId xmlns:a16="http://schemas.microsoft.com/office/drawing/2014/main" id="{657B80F8-FD3F-1E7F-4D64-DA8962FDC7F7}"/>
                  </a:ext>
                </a:extLst>
              </p:cNvPr>
              <p:cNvSpPr/>
              <p:nvPr/>
            </p:nvSpPr>
            <p:spPr>
              <a:xfrm>
                <a:off x="2826000" y="2307406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11" name="矩形 410">
                <a:extLst>
                  <a:ext uri="{FF2B5EF4-FFF2-40B4-BE49-F238E27FC236}">
                    <a16:creationId xmlns:a16="http://schemas.microsoft.com/office/drawing/2014/main" id="{0498A9C8-4FBB-DEDE-AD41-0F2DEC711BD4}"/>
                  </a:ext>
                </a:extLst>
              </p:cNvPr>
              <p:cNvSpPr/>
              <p:nvPr/>
            </p:nvSpPr>
            <p:spPr>
              <a:xfrm>
                <a:off x="2826000" y="2240807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412" name="组合 411">
            <a:extLst>
              <a:ext uri="{FF2B5EF4-FFF2-40B4-BE49-F238E27FC236}">
                <a16:creationId xmlns:a16="http://schemas.microsoft.com/office/drawing/2014/main" id="{79EAB815-6EF1-E160-BF72-4DC5748D1EDF}"/>
              </a:ext>
            </a:extLst>
          </p:cNvPr>
          <p:cNvGrpSpPr/>
          <p:nvPr/>
        </p:nvGrpSpPr>
        <p:grpSpPr>
          <a:xfrm>
            <a:off x="3065837" y="4056624"/>
            <a:ext cx="77957" cy="443335"/>
            <a:chOff x="6653438" y="4820100"/>
            <a:chExt cx="77957" cy="443335"/>
          </a:xfrm>
        </p:grpSpPr>
        <p:sp>
          <p:nvSpPr>
            <p:cNvPr id="413" name="矩形 412">
              <a:extLst>
                <a:ext uri="{FF2B5EF4-FFF2-40B4-BE49-F238E27FC236}">
                  <a16:creationId xmlns:a16="http://schemas.microsoft.com/office/drawing/2014/main" id="{1BF1CE2C-D000-888F-DFDD-FCD7FB4602EC}"/>
                </a:ext>
              </a:extLst>
            </p:cNvPr>
            <p:cNvSpPr/>
            <p:nvPr/>
          </p:nvSpPr>
          <p:spPr>
            <a:xfrm>
              <a:off x="6653584" y="5079835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14" name="组合 413">
              <a:extLst>
                <a:ext uri="{FF2B5EF4-FFF2-40B4-BE49-F238E27FC236}">
                  <a16:creationId xmlns:a16="http://schemas.microsoft.com/office/drawing/2014/main" id="{24D5AB58-9348-55B5-62A1-7FC6100D4D66}"/>
                </a:ext>
              </a:extLst>
            </p:cNvPr>
            <p:cNvGrpSpPr/>
            <p:nvPr/>
          </p:nvGrpSpPr>
          <p:grpSpPr>
            <a:xfrm>
              <a:off x="6653438" y="4820100"/>
              <a:ext cx="77957" cy="361450"/>
              <a:chOff x="4933898" y="2131978"/>
              <a:chExt cx="77957" cy="361450"/>
            </a:xfrm>
          </p:grpSpPr>
          <p:sp>
            <p:nvSpPr>
              <p:cNvPr id="415" name="矩形 414">
                <a:extLst>
                  <a:ext uri="{FF2B5EF4-FFF2-40B4-BE49-F238E27FC236}">
                    <a16:creationId xmlns:a16="http://schemas.microsoft.com/office/drawing/2014/main" id="{D21DCD9D-5578-3F47-C20F-73AD57A4702B}"/>
                  </a:ext>
                </a:extLst>
              </p:cNvPr>
              <p:cNvSpPr/>
              <p:nvPr/>
            </p:nvSpPr>
            <p:spPr>
              <a:xfrm>
                <a:off x="4939855" y="230982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416" name="组合 415">
                <a:extLst>
                  <a:ext uri="{FF2B5EF4-FFF2-40B4-BE49-F238E27FC236}">
                    <a16:creationId xmlns:a16="http://schemas.microsoft.com/office/drawing/2014/main" id="{8D45F2D8-4337-ADA7-A5D9-D99057E2395D}"/>
                  </a:ext>
                </a:extLst>
              </p:cNvPr>
              <p:cNvGrpSpPr/>
              <p:nvPr/>
            </p:nvGrpSpPr>
            <p:grpSpPr>
              <a:xfrm>
                <a:off x="4933898" y="2131978"/>
                <a:ext cx="72000" cy="279137"/>
                <a:chOff x="2958412" y="3077657"/>
                <a:chExt cx="72000" cy="279137"/>
              </a:xfrm>
            </p:grpSpPr>
            <p:sp>
              <p:nvSpPr>
                <p:cNvPr id="417" name="矩形 416">
                  <a:extLst>
                    <a:ext uri="{FF2B5EF4-FFF2-40B4-BE49-F238E27FC236}">
                      <a16:creationId xmlns:a16="http://schemas.microsoft.com/office/drawing/2014/main" id="{D2C04909-4576-29A2-BEAF-DCF120FC5707}"/>
                    </a:ext>
                  </a:extLst>
                </p:cNvPr>
                <p:cNvSpPr/>
                <p:nvPr/>
              </p:nvSpPr>
              <p:spPr>
                <a:xfrm>
                  <a:off x="2958412" y="3173194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418" name="矩形 417">
                  <a:extLst>
                    <a:ext uri="{FF2B5EF4-FFF2-40B4-BE49-F238E27FC236}">
                      <a16:creationId xmlns:a16="http://schemas.microsoft.com/office/drawing/2014/main" id="{E86D95D8-1554-0150-6E76-53F12DC3327A}"/>
                    </a:ext>
                  </a:extLst>
                </p:cNvPr>
                <p:cNvSpPr/>
                <p:nvPr/>
              </p:nvSpPr>
              <p:spPr>
                <a:xfrm>
                  <a:off x="2958412" y="3077657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cxnSp>
        <p:nvCxnSpPr>
          <p:cNvPr id="419" name="直线箭头连接符 418">
            <a:extLst>
              <a:ext uri="{FF2B5EF4-FFF2-40B4-BE49-F238E27FC236}">
                <a16:creationId xmlns:a16="http://schemas.microsoft.com/office/drawing/2014/main" id="{CA4F5BCC-0050-6DEF-968C-584287AF8CD1}"/>
              </a:ext>
            </a:extLst>
          </p:cNvPr>
          <p:cNvCxnSpPr>
            <a:cxnSpLocks/>
          </p:cNvCxnSpPr>
          <p:nvPr/>
        </p:nvCxnSpPr>
        <p:spPr>
          <a:xfrm flipV="1">
            <a:off x="3692602" y="2394461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0" name="组合 419">
            <a:extLst>
              <a:ext uri="{FF2B5EF4-FFF2-40B4-BE49-F238E27FC236}">
                <a16:creationId xmlns:a16="http://schemas.microsoft.com/office/drawing/2014/main" id="{506D80DB-DF8C-D5CA-701A-2BA086EAECD1}"/>
              </a:ext>
            </a:extLst>
          </p:cNvPr>
          <p:cNvGrpSpPr/>
          <p:nvPr/>
        </p:nvGrpSpPr>
        <p:grpSpPr>
          <a:xfrm>
            <a:off x="3718176" y="2651224"/>
            <a:ext cx="77019" cy="433548"/>
            <a:chOff x="3790969" y="4956973"/>
            <a:chExt cx="77019" cy="433548"/>
          </a:xfrm>
        </p:grpSpPr>
        <p:sp>
          <p:nvSpPr>
            <p:cNvPr id="421" name="矩形 420">
              <a:extLst>
                <a:ext uri="{FF2B5EF4-FFF2-40B4-BE49-F238E27FC236}">
                  <a16:creationId xmlns:a16="http://schemas.microsoft.com/office/drawing/2014/main" id="{525DB0E5-7106-4574-1627-2D6C0F91A9F3}"/>
                </a:ext>
              </a:extLst>
            </p:cNvPr>
            <p:cNvSpPr/>
            <p:nvPr/>
          </p:nvSpPr>
          <p:spPr>
            <a:xfrm>
              <a:off x="3795988" y="5206921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2" name="矩形 421">
              <a:extLst>
                <a:ext uri="{FF2B5EF4-FFF2-40B4-BE49-F238E27FC236}">
                  <a16:creationId xmlns:a16="http://schemas.microsoft.com/office/drawing/2014/main" id="{6B6B9744-DD0D-8EE1-414E-77EC5002C2FD}"/>
                </a:ext>
              </a:extLst>
            </p:cNvPr>
            <p:cNvSpPr/>
            <p:nvPr/>
          </p:nvSpPr>
          <p:spPr>
            <a:xfrm>
              <a:off x="3795988" y="5107168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23" name="组合 422">
              <a:extLst>
                <a:ext uri="{FF2B5EF4-FFF2-40B4-BE49-F238E27FC236}">
                  <a16:creationId xmlns:a16="http://schemas.microsoft.com/office/drawing/2014/main" id="{569EAB58-23A6-F3D3-2DE8-2EB620511C03}"/>
                </a:ext>
              </a:extLst>
            </p:cNvPr>
            <p:cNvGrpSpPr/>
            <p:nvPr/>
          </p:nvGrpSpPr>
          <p:grpSpPr>
            <a:xfrm>
              <a:off x="3790969" y="4956973"/>
              <a:ext cx="72000" cy="250199"/>
              <a:chOff x="2826000" y="2240807"/>
              <a:chExt cx="72000" cy="250199"/>
            </a:xfrm>
          </p:grpSpPr>
          <p:sp>
            <p:nvSpPr>
              <p:cNvPr id="424" name="矩形 423">
                <a:extLst>
                  <a:ext uri="{FF2B5EF4-FFF2-40B4-BE49-F238E27FC236}">
                    <a16:creationId xmlns:a16="http://schemas.microsoft.com/office/drawing/2014/main" id="{599AEBD3-1B02-3A1A-94A0-06E7494F5704}"/>
                  </a:ext>
                </a:extLst>
              </p:cNvPr>
              <p:cNvSpPr/>
              <p:nvPr/>
            </p:nvSpPr>
            <p:spPr>
              <a:xfrm>
                <a:off x="2826000" y="2307406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25" name="矩形 424">
                <a:extLst>
                  <a:ext uri="{FF2B5EF4-FFF2-40B4-BE49-F238E27FC236}">
                    <a16:creationId xmlns:a16="http://schemas.microsoft.com/office/drawing/2014/main" id="{42016936-57A0-6F0C-6984-6C69DEFD2D3F}"/>
                  </a:ext>
                </a:extLst>
              </p:cNvPr>
              <p:cNvSpPr/>
              <p:nvPr/>
            </p:nvSpPr>
            <p:spPr>
              <a:xfrm>
                <a:off x="2826000" y="2240807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cxnSp>
        <p:nvCxnSpPr>
          <p:cNvPr id="426" name="直线箭头连接符 425">
            <a:extLst>
              <a:ext uri="{FF2B5EF4-FFF2-40B4-BE49-F238E27FC236}">
                <a16:creationId xmlns:a16="http://schemas.microsoft.com/office/drawing/2014/main" id="{1627240E-FCFE-AACE-F272-5F6E83B490F2}"/>
              </a:ext>
            </a:extLst>
          </p:cNvPr>
          <p:cNvCxnSpPr>
            <a:cxnSpLocks/>
          </p:cNvCxnSpPr>
          <p:nvPr/>
        </p:nvCxnSpPr>
        <p:spPr>
          <a:xfrm flipV="1">
            <a:off x="3643157" y="3309474"/>
            <a:ext cx="236404" cy="9533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7" name="组合 426">
            <a:extLst>
              <a:ext uri="{FF2B5EF4-FFF2-40B4-BE49-F238E27FC236}">
                <a16:creationId xmlns:a16="http://schemas.microsoft.com/office/drawing/2014/main" id="{A031B2AC-D71B-A191-5E25-0D76CA646F6B}"/>
              </a:ext>
            </a:extLst>
          </p:cNvPr>
          <p:cNvGrpSpPr/>
          <p:nvPr/>
        </p:nvGrpSpPr>
        <p:grpSpPr>
          <a:xfrm>
            <a:off x="3712219" y="3609976"/>
            <a:ext cx="77957" cy="443335"/>
            <a:chOff x="6653438" y="4820100"/>
            <a:chExt cx="77957" cy="443335"/>
          </a:xfrm>
        </p:grpSpPr>
        <p:sp>
          <p:nvSpPr>
            <p:cNvPr id="428" name="矩形 427">
              <a:extLst>
                <a:ext uri="{FF2B5EF4-FFF2-40B4-BE49-F238E27FC236}">
                  <a16:creationId xmlns:a16="http://schemas.microsoft.com/office/drawing/2014/main" id="{01A31917-6650-5FC1-3AB4-64ED4CCAD1E1}"/>
                </a:ext>
              </a:extLst>
            </p:cNvPr>
            <p:cNvSpPr/>
            <p:nvPr/>
          </p:nvSpPr>
          <p:spPr>
            <a:xfrm>
              <a:off x="6653584" y="5079835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29" name="组合 428">
              <a:extLst>
                <a:ext uri="{FF2B5EF4-FFF2-40B4-BE49-F238E27FC236}">
                  <a16:creationId xmlns:a16="http://schemas.microsoft.com/office/drawing/2014/main" id="{2D14570E-0A6A-1A47-2E98-60675B892277}"/>
                </a:ext>
              </a:extLst>
            </p:cNvPr>
            <p:cNvGrpSpPr/>
            <p:nvPr/>
          </p:nvGrpSpPr>
          <p:grpSpPr>
            <a:xfrm>
              <a:off x="6653438" y="4820100"/>
              <a:ext cx="77957" cy="361450"/>
              <a:chOff x="4933898" y="2131978"/>
              <a:chExt cx="77957" cy="361450"/>
            </a:xfrm>
          </p:grpSpPr>
          <p:sp>
            <p:nvSpPr>
              <p:cNvPr id="430" name="矩形 429">
                <a:extLst>
                  <a:ext uri="{FF2B5EF4-FFF2-40B4-BE49-F238E27FC236}">
                    <a16:creationId xmlns:a16="http://schemas.microsoft.com/office/drawing/2014/main" id="{7B98BAEF-2D3C-2322-A981-746E43BFCED6}"/>
                  </a:ext>
                </a:extLst>
              </p:cNvPr>
              <p:cNvSpPr/>
              <p:nvPr/>
            </p:nvSpPr>
            <p:spPr>
              <a:xfrm>
                <a:off x="4939855" y="230982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431" name="组合 430">
                <a:extLst>
                  <a:ext uri="{FF2B5EF4-FFF2-40B4-BE49-F238E27FC236}">
                    <a16:creationId xmlns:a16="http://schemas.microsoft.com/office/drawing/2014/main" id="{7D898890-E469-AC34-B568-692C14109CB9}"/>
                  </a:ext>
                </a:extLst>
              </p:cNvPr>
              <p:cNvGrpSpPr/>
              <p:nvPr/>
            </p:nvGrpSpPr>
            <p:grpSpPr>
              <a:xfrm>
                <a:off x="4933898" y="2131978"/>
                <a:ext cx="72000" cy="279137"/>
                <a:chOff x="2958412" y="3077657"/>
                <a:chExt cx="72000" cy="279137"/>
              </a:xfrm>
            </p:grpSpPr>
            <p:sp>
              <p:nvSpPr>
                <p:cNvPr id="432" name="矩形 431">
                  <a:extLst>
                    <a:ext uri="{FF2B5EF4-FFF2-40B4-BE49-F238E27FC236}">
                      <a16:creationId xmlns:a16="http://schemas.microsoft.com/office/drawing/2014/main" id="{657069B2-E509-B245-BDDF-4823A7188F0C}"/>
                    </a:ext>
                  </a:extLst>
                </p:cNvPr>
                <p:cNvSpPr/>
                <p:nvPr/>
              </p:nvSpPr>
              <p:spPr>
                <a:xfrm>
                  <a:off x="2958412" y="3173194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433" name="矩形 432">
                  <a:extLst>
                    <a:ext uri="{FF2B5EF4-FFF2-40B4-BE49-F238E27FC236}">
                      <a16:creationId xmlns:a16="http://schemas.microsoft.com/office/drawing/2014/main" id="{AF2C27F7-99DC-6D6A-6D90-0668BEA2C777}"/>
                    </a:ext>
                  </a:extLst>
                </p:cNvPr>
                <p:cNvSpPr/>
                <p:nvPr/>
              </p:nvSpPr>
              <p:spPr>
                <a:xfrm>
                  <a:off x="2958412" y="3077657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cxnSp>
        <p:nvCxnSpPr>
          <p:cNvPr id="436" name="直线箭头连接符 435">
            <a:extLst>
              <a:ext uri="{FF2B5EF4-FFF2-40B4-BE49-F238E27FC236}">
                <a16:creationId xmlns:a16="http://schemas.microsoft.com/office/drawing/2014/main" id="{E4143FE1-FACF-BA98-31C7-E10A296EB1E2}"/>
              </a:ext>
            </a:extLst>
          </p:cNvPr>
          <p:cNvCxnSpPr>
            <a:cxnSpLocks/>
          </p:cNvCxnSpPr>
          <p:nvPr/>
        </p:nvCxnSpPr>
        <p:spPr>
          <a:xfrm flipV="1">
            <a:off x="3669452" y="4240224"/>
            <a:ext cx="236404" cy="9533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7" name="组合 436">
            <a:extLst>
              <a:ext uri="{FF2B5EF4-FFF2-40B4-BE49-F238E27FC236}">
                <a16:creationId xmlns:a16="http://schemas.microsoft.com/office/drawing/2014/main" id="{2E24D126-0D79-37BD-E874-1FC497F6B047}"/>
              </a:ext>
            </a:extLst>
          </p:cNvPr>
          <p:cNvGrpSpPr/>
          <p:nvPr/>
        </p:nvGrpSpPr>
        <p:grpSpPr>
          <a:xfrm>
            <a:off x="3730434" y="4523936"/>
            <a:ext cx="76479" cy="454041"/>
            <a:chOff x="6806464" y="2030697"/>
            <a:chExt cx="76479" cy="454041"/>
          </a:xfrm>
        </p:grpSpPr>
        <p:sp>
          <p:nvSpPr>
            <p:cNvPr id="438" name="矩形 437">
              <a:extLst>
                <a:ext uri="{FF2B5EF4-FFF2-40B4-BE49-F238E27FC236}">
                  <a16:creationId xmlns:a16="http://schemas.microsoft.com/office/drawing/2014/main" id="{28FF2163-DF10-FF9F-7AE6-BA2ACFD3BFF7}"/>
                </a:ext>
              </a:extLst>
            </p:cNvPr>
            <p:cNvSpPr/>
            <p:nvPr/>
          </p:nvSpPr>
          <p:spPr>
            <a:xfrm>
              <a:off x="6810943" y="2301138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39" name="组合 438">
              <a:extLst>
                <a:ext uri="{FF2B5EF4-FFF2-40B4-BE49-F238E27FC236}">
                  <a16:creationId xmlns:a16="http://schemas.microsoft.com/office/drawing/2014/main" id="{2844005A-6240-505C-FEFD-5666DD06013F}"/>
                </a:ext>
              </a:extLst>
            </p:cNvPr>
            <p:cNvGrpSpPr/>
            <p:nvPr/>
          </p:nvGrpSpPr>
          <p:grpSpPr>
            <a:xfrm>
              <a:off x="6806464" y="2030697"/>
              <a:ext cx="72000" cy="364616"/>
              <a:chOff x="5067397" y="3034196"/>
              <a:chExt cx="72000" cy="364616"/>
            </a:xfrm>
          </p:grpSpPr>
          <p:sp>
            <p:nvSpPr>
              <p:cNvPr id="440" name="矩形 439">
                <a:extLst>
                  <a:ext uri="{FF2B5EF4-FFF2-40B4-BE49-F238E27FC236}">
                    <a16:creationId xmlns:a16="http://schemas.microsoft.com/office/drawing/2014/main" id="{8116D0DC-2E09-C35C-45C3-192C02F8003E}"/>
                  </a:ext>
                </a:extLst>
              </p:cNvPr>
              <p:cNvSpPr/>
              <p:nvPr/>
            </p:nvSpPr>
            <p:spPr>
              <a:xfrm>
                <a:off x="5067397" y="3215212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441" name="组合 440">
                <a:extLst>
                  <a:ext uri="{FF2B5EF4-FFF2-40B4-BE49-F238E27FC236}">
                    <a16:creationId xmlns:a16="http://schemas.microsoft.com/office/drawing/2014/main" id="{C82B8C16-7BAA-7AC3-627D-1F8487D43A05}"/>
                  </a:ext>
                </a:extLst>
              </p:cNvPr>
              <p:cNvGrpSpPr/>
              <p:nvPr/>
            </p:nvGrpSpPr>
            <p:grpSpPr>
              <a:xfrm>
                <a:off x="5067397" y="3034196"/>
                <a:ext cx="72000" cy="275190"/>
                <a:chOff x="3077929" y="4043060"/>
                <a:chExt cx="72000" cy="275190"/>
              </a:xfrm>
            </p:grpSpPr>
            <p:sp>
              <p:nvSpPr>
                <p:cNvPr id="442" name="矩形 441">
                  <a:extLst>
                    <a:ext uri="{FF2B5EF4-FFF2-40B4-BE49-F238E27FC236}">
                      <a16:creationId xmlns:a16="http://schemas.microsoft.com/office/drawing/2014/main" id="{2C6F9B91-3579-88F2-C313-680D18544CE7}"/>
                    </a:ext>
                  </a:extLst>
                </p:cNvPr>
                <p:cNvSpPr/>
                <p:nvPr/>
              </p:nvSpPr>
              <p:spPr>
                <a:xfrm>
                  <a:off x="3077929" y="4134650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443" name="矩形 442">
                  <a:extLst>
                    <a:ext uri="{FF2B5EF4-FFF2-40B4-BE49-F238E27FC236}">
                      <a16:creationId xmlns:a16="http://schemas.microsoft.com/office/drawing/2014/main" id="{20B126C1-7B14-6CB7-BF8B-FCB50A4C9086}"/>
                    </a:ext>
                  </a:extLst>
                </p:cNvPr>
                <p:cNvSpPr/>
                <p:nvPr/>
              </p:nvSpPr>
              <p:spPr>
                <a:xfrm>
                  <a:off x="3077929" y="4043060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cxnSp>
        <p:nvCxnSpPr>
          <p:cNvPr id="444" name="直线箭头连接符 443">
            <a:extLst>
              <a:ext uri="{FF2B5EF4-FFF2-40B4-BE49-F238E27FC236}">
                <a16:creationId xmlns:a16="http://schemas.microsoft.com/office/drawing/2014/main" id="{4E397DA5-6A85-90A3-A9A5-57186BB0DEDB}"/>
              </a:ext>
            </a:extLst>
          </p:cNvPr>
          <p:cNvCxnSpPr>
            <a:cxnSpLocks/>
          </p:cNvCxnSpPr>
          <p:nvPr/>
        </p:nvCxnSpPr>
        <p:spPr>
          <a:xfrm>
            <a:off x="4001802" y="2402433"/>
            <a:ext cx="255762" cy="275180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5" name="组合 444">
            <a:extLst>
              <a:ext uri="{FF2B5EF4-FFF2-40B4-BE49-F238E27FC236}">
                <a16:creationId xmlns:a16="http://schemas.microsoft.com/office/drawing/2014/main" id="{709521C8-2626-8FBA-014B-891761325907}"/>
              </a:ext>
            </a:extLst>
          </p:cNvPr>
          <p:cNvGrpSpPr/>
          <p:nvPr/>
        </p:nvGrpSpPr>
        <p:grpSpPr>
          <a:xfrm>
            <a:off x="4004261" y="2643746"/>
            <a:ext cx="75462" cy="435712"/>
            <a:chOff x="6178758" y="2957438"/>
            <a:chExt cx="75462" cy="435712"/>
          </a:xfrm>
        </p:grpSpPr>
        <p:sp>
          <p:nvSpPr>
            <p:cNvPr id="446" name="矩形 445">
              <a:extLst>
                <a:ext uri="{FF2B5EF4-FFF2-40B4-BE49-F238E27FC236}">
                  <a16:creationId xmlns:a16="http://schemas.microsoft.com/office/drawing/2014/main" id="{F6AFCB1C-73D5-FD62-4B44-B384D3F8C15D}"/>
                </a:ext>
              </a:extLst>
            </p:cNvPr>
            <p:cNvSpPr/>
            <p:nvPr/>
          </p:nvSpPr>
          <p:spPr>
            <a:xfrm>
              <a:off x="6181516" y="3209550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7" name="矩形 446">
              <a:extLst>
                <a:ext uri="{FF2B5EF4-FFF2-40B4-BE49-F238E27FC236}">
                  <a16:creationId xmlns:a16="http://schemas.microsoft.com/office/drawing/2014/main" id="{9098951F-DC37-A4B4-E40B-CD67BF5AC168}"/>
                </a:ext>
              </a:extLst>
            </p:cNvPr>
            <p:cNvSpPr/>
            <p:nvPr/>
          </p:nvSpPr>
          <p:spPr>
            <a:xfrm>
              <a:off x="6182220" y="3108767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48" name="组合 447">
              <a:extLst>
                <a:ext uri="{FF2B5EF4-FFF2-40B4-BE49-F238E27FC236}">
                  <a16:creationId xmlns:a16="http://schemas.microsoft.com/office/drawing/2014/main" id="{A6ECC2E0-58E0-A6F5-F684-A3127FF9439D}"/>
                </a:ext>
              </a:extLst>
            </p:cNvPr>
            <p:cNvGrpSpPr/>
            <p:nvPr/>
          </p:nvGrpSpPr>
          <p:grpSpPr>
            <a:xfrm>
              <a:off x="6178758" y="2957438"/>
              <a:ext cx="72000" cy="258162"/>
              <a:chOff x="2847617" y="5149390"/>
              <a:chExt cx="72000" cy="258162"/>
            </a:xfrm>
          </p:grpSpPr>
          <p:sp>
            <p:nvSpPr>
              <p:cNvPr id="449" name="矩形 448">
                <a:extLst>
                  <a:ext uri="{FF2B5EF4-FFF2-40B4-BE49-F238E27FC236}">
                    <a16:creationId xmlns:a16="http://schemas.microsoft.com/office/drawing/2014/main" id="{A3680747-9F52-7746-9531-00C843E9A901}"/>
                  </a:ext>
                </a:extLst>
              </p:cNvPr>
              <p:cNvSpPr/>
              <p:nvPr/>
            </p:nvSpPr>
            <p:spPr>
              <a:xfrm>
                <a:off x="2847617" y="5223952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50" name="矩形 449">
                <a:extLst>
                  <a:ext uri="{FF2B5EF4-FFF2-40B4-BE49-F238E27FC236}">
                    <a16:creationId xmlns:a16="http://schemas.microsoft.com/office/drawing/2014/main" id="{520A72BC-6BB9-EE80-BD92-C775EB583472}"/>
                  </a:ext>
                </a:extLst>
              </p:cNvPr>
              <p:cNvSpPr/>
              <p:nvPr/>
            </p:nvSpPr>
            <p:spPr>
              <a:xfrm>
                <a:off x="2847617" y="5149390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sp>
        <p:nvSpPr>
          <p:cNvPr id="451" name="矩形 450">
            <a:extLst>
              <a:ext uri="{FF2B5EF4-FFF2-40B4-BE49-F238E27FC236}">
                <a16:creationId xmlns:a16="http://schemas.microsoft.com/office/drawing/2014/main" id="{2DC38ADE-3B63-75CB-5E77-543CA8F4F261}"/>
              </a:ext>
            </a:extLst>
          </p:cNvPr>
          <p:cNvSpPr/>
          <p:nvPr/>
        </p:nvSpPr>
        <p:spPr>
          <a:xfrm>
            <a:off x="4448944" y="2170777"/>
            <a:ext cx="648072" cy="327457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alpha val="99000"/>
              </a:scheme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52" name="组合 451">
            <a:extLst>
              <a:ext uri="{FF2B5EF4-FFF2-40B4-BE49-F238E27FC236}">
                <a16:creationId xmlns:a16="http://schemas.microsoft.com/office/drawing/2014/main" id="{8D00E054-D541-9269-6A3F-AA8B9DF0F31C}"/>
              </a:ext>
            </a:extLst>
          </p:cNvPr>
          <p:cNvGrpSpPr/>
          <p:nvPr/>
        </p:nvGrpSpPr>
        <p:grpSpPr>
          <a:xfrm>
            <a:off x="4496849" y="2221653"/>
            <a:ext cx="541212" cy="3130364"/>
            <a:chOff x="1189374" y="2221417"/>
            <a:chExt cx="541212" cy="3130364"/>
          </a:xfrm>
        </p:grpSpPr>
        <p:grpSp>
          <p:nvGrpSpPr>
            <p:cNvPr id="453" name="组合 452">
              <a:extLst>
                <a:ext uri="{FF2B5EF4-FFF2-40B4-BE49-F238E27FC236}">
                  <a16:creationId xmlns:a16="http://schemas.microsoft.com/office/drawing/2014/main" id="{170D23B8-F921-2A8C-A289-4A9711A1E123}"/>
                </a:ext>
              </a:extLst>
            </p:cNvPr>
            <p:cNvGrpSpPr/>
            <p:nvPr/>
          </p:nvGrpSpPr>
          <p:grpSpPr>
            <a:xfrm>
              <a:off x="1189374" y="2995641"/>
              <a:ext cx="75462" cy="435712"/>
              <a:chOff x="6178758" y="2957438"/>
              <a:chExt cx="75462" cy="435712"/>
            </a:xfrm>
          </p:grpSpPr>
          <p:sp>
            <p:nvSpPr>
              <p:cNvPr id="474" name="矩形 473">
                <a:extLst>
                  <a:ext uri="{FF2B5EF4-FFF2-40B4-BE49-F238E27FC236}">
                    <a16:creationId xmlns:a16="http://schemas.microsoft.com/office/drawing/2014/main" id="{A0952090-66CD-5A2D-464E-54286288507D}"/>
                  </a:ext>
                </a:extLst>
              </p:cNvPr>
              <p:cNvSpPr/>
              <p:nvPr/>
            </p:nvSpPr>
            <p:spPr>
              <a:xfrm>
                <a:off x="6181516" y="3209550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75" name="矩形 474">
                <a:extLst>
                  <a:ext uri="{FF2B5EF4-FFF2-40B4-BE49-F238E27FC236}">
                    <a16:creationId xmlns:a16="http://schemas.microsoft.com/office/drawing/2014/main" id="{5D099101-27ED-9873-ABEF-81704F9C8549}"/>
                  </a:ext>
                </a:extLst>
              </p:cNvPr>
              <p:cNvSpPr/>
              <p:nvPr/>
            </p:nvSpPr>
            <p:spPr>
              <a:xfrm>
                <a:off x="6182220" y="3108767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476" name="组合 475">
                <a:extLst>
                  <a:ext uri="{FF2B5EF4-FFF2-40B4-BE49-F238E27FC236}">
                    <a16:creationId xmlns:a16="http://schemas.microsoft.com/office/drawing/2014/main" id="{9F6A6FBC-E8F8-A57D-9AAD-E520BD73E893}"/>
                  </a:ext>
                </a:extLst>
              </p:cNvPr>
              <p:cNvGrpSpPr/>
              <p:nvPr/>
            </p:nvGrpSpPr>
            <p:grpSpPr>
              <a:xfrm>
                <a:off x="6178758" y="2957438"/>
                <a:ext cx="72000" cy="258162"/>
                <a:chOff x="2847617" y="5149390"/>
                <a:chExt cx="72000" cy="258162"/>
              </a:xfrm>
            </p:grpSpPr>
            <p:sp>
              <p:nvSpPr>
                <p:cNvPr id="477" name="矩形 476">
                  <a:extLst>
                    <a:ext uri="{FF2B5EF4-FFF2-40B4-BE49-F238E27FC236}">
                      <a16:creationId xmlns:a16="http://schemas.microsoft.com/office/drawing/2014/main" id="{2523D6BD-15A3-7A20-026F-0C62995C8B19}"/>
                    </a:ext>
                  </a:extLst>
                </p:cNvPr>
                <p:cNvSpPr/>
                <p:nvPr/>
              </p:nvSpPr>
              <p:spPr>
                <a:xfrm>
                  <a:off x="2847617" y="5223952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478" name="矩形 477">
                  <a:extLst>
                    <a:ext uri="{FF2B5EF4-FFF2-40B4-BE49-F238E27FC236}">
                      <a16:creationId xmlns:a16="http://schemas.microsoft.com/office/drawing/2014/main" id="{EF75F1EA-DAAB-EF70-7930-4CA0837388FA}"/>
                    </a:ext>
                  </a:extLst>
                </p:cNvPr>
                <p:cNvSpPr/>
                <p:nvPr/>
              </p:nvSpPr>
              <p:spPr>
                <a:xfrm>
                  <a:off x="2847617" y="5149390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454" name="组合 453">
              <a:extLst>
                <a:ext uri="{FF2B5EF4-FFF2-40B4-BE49-F238E27FC236}">
                  <a16:creationId xmlns:a16="http://schemas.microsoft.com/office/drawing/2014/main" id="{054C71F1-47F3-45BA-A29C-CF37624727EC}"/>
                </a:ext>
              </a:extLst>
            </p:cNvPr>
            <p:cNvGrpSpPr/>
            <p:nvPr/>
          </p:nvGrpSpPr>
          <p:grpSpPr>
            <a:xfrm>
              <a:off x="1654107" y="2221417"/>
              <a:ext cx="76479" cy="454041"/>
              <a:chOff x="6806464" y="2030697"/>
              <a:chExt cx="76479" cy="454041"/>
            </a:xfrm>
          </p:grpSpPr>
          <p:sp>
            <p:nvSpPr>
              <p:cNvPr id="468" name="矩形 467">
                <a:extLst>
                  <a:ext uri="{FF2B5EF4-FFF2-40B4-BE49-F238E27FC236}">
                    <a16:creationId xmlns:a16="http://schemas.microsoft.com/office/drawing/2014/main" id="{87363A57-E8B7-150E-C847-A1E1EA05A400}"/>
                  </a:ext>
                </a:extLst>
              </p:cNvPr>
              <p:cNvSpPr/>
              <p:nvPr/>
            </p:nvSpPr>
            <p:spPr>
              <a:xfrm>
                <a:off x="6810943" y="230113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469" name="组合 468">
                <a:extLst>
                  <a:ext uri="{FF2B5EF4-FFF2-40B4-BE49-F238E27FC236}">
                    <a16:creationId xmlns:a16="http://schemas.microsoft.com/office/drawing/2014/main" id="{FFB547EC-5AF1-D450-16AE-93844880D9C6}"/>
                  </a:ext>
                </a:extLst>
              </p:cNvPr>
              <p:cNvGrpSpPr/>
              <p:nvPr/>
            </p:nvGrpSpPr>
            <p:grpSpPr>
              <a:xfrm>
                <a:off x="6806464" y="2030697"/>
                <a:ext cx="72000" cy="364616"/>
                <a:chOff x="5067397" y="3034196"/>
                <a:chExt cx="72000" cy="364616"/>
              </a:xfrm>
            </p:grpSpPr>
            <p:sp>
              <p:nvSpPr>
                <p:cNvPr id="470" name="矩形 469">
                  <a:extLst>
                    <a:ext uri="{FF2B5EF4-FFF2-40B4-BE49-F238E27FC236}">
                      <a16:creationId xmlns:a16="http://schemas.microsoft.com/office/drawing/2014/main" id="{3591788D-DAD8-BAAD-A07F-23C3DE4809F7}"/>
                    </a:ext>
                  </a:extLst>
                </p:cNvPr>
                <p:cNvSpPr/>
                <p:nvPr/>
              </p:nvSpPr>
              <p:spPr>
                <a:xfrm>
                  <a:off x="5067397" y="3215212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471" name="组合 470">
                  <a:extLst>
                    <a:ext uri="{FF2B5EF4-FFF2-40B4-BE49-F238E27FC236}">
                      <a16:creationId xmlns:a16="http://schemas.microsoft.com/office/drawing/2014/main" id="{7AC268F8-DE75-6AE0-633F-11CBAA6477DF}"/>
                    </a:ext>
                  </a:extLst>
                </p:cNvPr>
                <p:cNvGrpSpPr/>
                <p:nvPr/>
              </p:nvGrpSpPr>
              <p:grpSpPr>
                <a:xfrm>
                  <a:off x="5067397" y="3034196"/>
                  <a:ext cx="72000" cy="275190"/>
                  <a:chOff x="3077929" y="4043060"/>
                  <a:chExt cx="72000" cy="275190"/>
                </a:xfrm>
              </p:grpSpPr>
              <p:sp>
                <p:nvSpPr>
                  <p:cNvPr id="472" name="矩形 471">
                    <a:extLst>
                      <a:ext uri="{FF2B5EF4-FFF2-40B4-BE49-F238E27FC236}">
                        <a16:creationId xmlns:a16="http://schemas.microsoft.com/office/drawing/2014/main" id="{443E74C1-8B15-6BCD-E5A0-C26173F7B9B8}"/>
                      </a:ext>
                    </a:extLst>
                  </p:cNvPr>
                  <p:cNvSpPr/>
                  <p:nvPr/>
                </p:nvSpPr>
                <p:spPr>
                  <a:xfrm>
                    <a:off x="3077929" y="4134650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473" name="矩形 472">
                    <a:extLst>
                      <a:ext uri="{FF2B5EF4-FFF2-40B4-BE49-F238E27FC236}">
                        <a16:creationId xmlns:a16="http://schemas.microsoft.com/office/drawing/2014/main" id="{2825F48A-B488-BEB2-BC9E-CFCAF85D018A}"/>
                      </a:ext>
                    </a:extLst>
                  </p:cNvPr>
                  <p:cNvSpPr/>
                  <p:nvPr/>
                </p:nvSpPr>
                <p:spPr>
                  <a:xfrm>
                    <a:off x="3077929" y="4043060"/>
                    <a:ext cx="72000" cy="183600"/>
                  </a:xfrm>
                  <a:prstGeom prst="rect">
                    <a:avLst/>
                  </a:prstGeom>
                  <a:solidFill>
                    <a:srgbClr val="02FD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  <p:grpSp>
          <p:nvGrpSpPr>
            <p:cNvPr id="455" name="组合 454">
              <a:extLst>
                <a:ext uri="{FF2B5EF4-FFF2-40B4-BE49-F238E27FC236}">
                  <a16:creationId xmlns:a16="http://schemas.microsoft.com/office/drawing/2014/main" id="{8392EEE9-AD22-5CA5-3A72-1F9F00DC0332}"/>
                </a:ext>
              </a:extLst>
            </p:cNvPr>
            <p:cNvGrpSpPr/>
            <p:nvPr/>
          </p:nvGrpSpPr>
          <p:grpSpPr>
            <a:xfrm>
              <a:off x="1350800" y="4056624"/>
              <a:ext cx="77019" cy="433548"/>
              <a:chOff x="3790969" y="4956973"/>
              <a:chExt cx="77019" cy="433548"/>
            </a:xfrm>
          </p:grpSpPr>
          <p:sp>
            <p:nvSpPr>
              <p:cNvPr id="463" name="矩形 462">
                <a:extLst>
                  <a:ext uri="{FF2B5EF4-FFF2-40B4-BE49-F238E27FC236}">
                    <a16:creationId xmlns:a16="http://schemas.microsoft.com/office/drawing/2014/main" id="{5AA5E308-F0DE-BB64-22EB-92BD92BCFDD4}"/>
                  </a:ext>
                </a:extLst>
              </p:cNvPr>
              <p:cNvSpPr/>
              <p:nvPr/>
            </p:nvSpPr>
            <p:spPr>
              <a:xfrm>
                <a:off x="3795988" y="5206921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64" name="矩形 463">
                <a:extLst>
                  <a:ext uri="{FF2B5EF4-FFF2-40B4-BE49-F238E27FC236}">
                    <a16:creationId xmlns:a16="http://schemas.microsoft.com/office/drawing/2014/main" id="{B65A03F8-5D8D-FB39-2E1D-32C0EE2BC8C2}"/>
                  </a:ext>
                </a:extLst>
              </p:cNvPr>
              <p:cNvSpPr/>
              <p:nvPr/>
            </p:nvSpPr>
            <p:spPr>
              <a:xfrm>
                <a:off x="3795988" y="5107168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465" name="组合 464">
                <a:extLst>
                  <a:ext uri="{FF2B5EF4-FFF2-40B4-BE49-F238E27FC236}">
                    <a16:creationId xmlns:a16="http://schemas.microsoft.com/office/drawing/2014/main" id="{D872ACA2-BA91-C78F-7502-2BCA4123D273}"/>
                  </a:ext>
                </a:extLst>
              </p:cNvPr>
              <p:cNvGrpSpPr/>
              <p:nvPr/>
            </p:nvGrpSpPr>
            <p:grpSpPr>
              <a:xfrm>
                <a:off x="3790969" y="4956973"/>
                <a:ext cx="72000" cy="250199"/>
                <a:chOff x="2826000" y="2240807"/>
                <a:chExt cx="72000" cy="250199"/>
              </a:xfrm>
            </p:grpSpPr>
            <p:sp>
              <p:nvSpPr>
                <p:cNvPr id="466" name="矩形 465">
                  <a:extLst>
                    <a:ext uri="{FF2B5EF4-FFF2-40B4-BE49-F238E27FC236}">
                      <a16:creationId xmlns:a16="http://schemas.microsoft.com/office/drawing/2014/main" id="{726CA7B8-1B5E-2D33-1A77-64073B8FB48C}"/>
                    </a:ext>
                  </a:extLst>
                </p:cNvPr>
                <p:cNvSpPr/>
                <p:nvPr/>
              </p:nvSpPr>
              <p:spPr>
                <a:xfrm>
                  <a:off x="2826000" y="2307406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467" name="矩形 466">
                  <a:extLst>
                    <a:ext uri="{FF2B5EF4-FFF2-40B4-BE49-F238E27FC236}">
                      <a16:creationId xmlns:a16="http://schemas.microsoft.com/office/drawing/2014/main" id="{CEF59357-F5CC-EF2E-BBFA-A7C5A25805B6}"/>
                    </a:ext>
                  </a:extLst>
                </p:cNvPr>
                <p:cNvSpPr/>
                <p:nvPr/>
              </p:nvSpPr>
              <p:spPr>
                <a:xfrm>
                  <a:off x="2826000" y="2240807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456" name="组合 455">
              <a:extLst>
                <a:ext uri="{FF2B5EF4-FFF2-40B4-BE49-F238E27FC236}">
                  <a16:creationId xmlns:a16="http://schemas.microsoft.com/office/drawing/2014/main" id="{E957C3AF-FB8A-FCE2-7F99-543EC52C0663}"/>
                </a:ext>
              </a:extLst>
            </p:cNvPr>
            <p:cNvGrpSpPr/>
            <p:nvPr/>
          </p:nvGrpSpPr>
          <p:grpSpPr>
            <a:xfrm>
              <a:off x="1551147" y="4908446"/>
              <a:ext cx="77957" cy="443335"/>
              <a:chOff x="6653438" y="4820100"/>
              <a:chExt cx="77957" cy="443335"/>
            </a:xfrm>
          </p:grpSpPr>
          <p:sp>
            <p:nvSpPr>
              <p:cNvPr id="457" name="矩形 456">
                <a:extLst>
                  <a:ext uri="{FF2B5EF4-FFF2-40B4-BE49-F238E27FC236}">
                    <a16:creationId xmlns:a16="http://schemas.microsoft.com/office/drawing/2014/main" id="{2D189358-6D5A-F04C-80F4-79AF535984B6}"/>
                  </a:ext>
                </a:extLst>
              </p:cNvPr>
              <p:cNvSpPr/>
              <p:nvPr/>
            </p:nvSpPr>
            <p:spPr>
              <a:xfrm>
                <a:off x="6653584" y="5079835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458" name="组合 457">
                <a:extLst>
                  <a:ext uri="{FF2B5EF4-FFF2-40B4-BE49-F238E27FC236}">
                    <a16:creationId xmlns:a16="http://schemas.microsoft.com/office/drawing/2014/main" id="{C6AEDAB6-2B67-D56D-2863-EE5B7DBF4FB8}"/>
                  </a:ext>
                </a:extLst>
              </p:cNvPr>
              <p:cNvGrpSpPr/>
              <p:nvPr/>
            </p:nvGrpSpPr>
            <p:grpSpPr>
              <a:xfrm>
                <a:off x="6653438" y="4820100"/>
                <a:ext cx="77957" cy="361450"/>
                <a:chOff x="4933898" y="2131978"/>
                <a:chExt cx="77957" cy="361450"/>
              </a:xfrm>
            </p:grpSpPr>
            <p:sp>
              <p:nvSpPr>
                <p:cNvPr id="459" name="矩形 458">
                  <a:extLst>
                    <a:ext uri="{FF2B5EF4-FFF2-40B4-BE49-F238E27FC236}">
                      <a16:creationId xmlns:a16="http://schemas.microsoft.com/office/drawing/2014/main" id="{21AB36FB-398C-11FE-0695-D5365E82954F}"/>
                    </a:ext>
                  </a:extLst>
                </p:cNvPr>
                <p:cNvSpPr/>
                <p:nvPr/>
              </p:nvSpPr>
              <p:spPr>
                <a:xfrm>
                  <a:off x="4939855" y="2309828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460" name="组合 459">
                  <a:extLst>
                    <a:ext uri="{FF2B5EF4-FFF2-40B4-BE49-F238E27FC236}">
                      <a16:creationId xmlns:a16="http://schemas.microsoft.com/office/drawing/2014/main" id="{EC653202-98B5-A0A4-E368-C9257C082A43}"/>
                    </a:ext>
                  </a:extLst>
                </p:cNvPr>
                <p:cNvGrpSpPr/>
                <p:nvPr/>
              </p:nvGrpSpPr>
              <p:grpSpPr>
                <a:xfrm>
                  <a:off x="4933898" y="2131978"/>
                  <a:ext cx="72000" cy="279137"/>
                  <a:chOff x="2958412" y="3077657"/>
                  <a:chExt cx="72000" cy="279137"/>
                </a:xfrm>
              </p:grpSpPr>
              <p:sp>
                <p:nvSpPr>
                  <p:cNvPr id="461" name="矩形 460">
                    <a:extLst>
                      <a:ext uri="{FF2B5EF4-FFF2-40B4-BE49-F238E27FC236}">
                        <a16:creationId xmlns:a16="http://schemas.microsoft.com/office/drawing/2014/main" id="{449390CF-79AD-BF93-C9D6-15B1BCDE7E8F}"/>
                      </a:ext>
                    </a:extLst>
                  </p:cNvPr>
                  <p:cNvSpPr/>
                  <p:nvPr/>
                </p:nvSpPr>
                <p:spPr>
                  <a:xfrm>
                    <a:off x="2958412" y="3173194"/>
                    <a:ext cx="72000" cy="183600"/>
                  </a:xfrm>
                  <a:prstGeom prst="rect">
                    <a:avLst/>
                  </a:prstGeom>
                  <a:solidFill>
                    <a:srgbClr val="0432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462" name="矩形 461">
                    <a:extLst>
                      <a:ext uri="{FF2B5EF4-FFF2-40B4-BE49-F238E27FC236}">
                        <a16:creationId xmlns:a16="http://schemas.microsoft.com/office/drawing/2014/main" id="{970F0375-5960-3217-1F37-D5AE82EA0CA6}"/>
                      </a:ext>
                    </a:extLst>
                  </p:cNvPr>
                  <p:cNvSpPr/>
                  <p:nvPr/>
                </p:nvSpPr>
                <p:spPr>
                  <a:xfrm>
                    <a:off x="2958412" y="3077657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</p:grpSp>
      <p:grpSp>
        <p:nvGrpSpPr>
          <p:cNvPr id="479" name="组合 478">
            <a:extLst>
              <a:ext uri="{FF2B5EF4-FFF2-40B4-BE49-F238E27FC236}">
                <a16:creationId xmlns:a16="http://schemas.microsoft.com/office/drawing/2014/main" id="{ECC36FE8-C0F8-4970-4746-6ADE32BEA67D}"/>
              </a:ext>
            </a:extLst>
          </p:cNvPr>
          <p:cNvGrpSpPr/>
          <p:nvPr/>
        </p:nvGrpSpPr>
        <p:grpSpPr>
          <a:xfrm>
            <a:off x="4848892" y="4052880"/>
            <a:ext cx="77957" cy="443335"/>
            <a:chOff x="6653438" y="4820100"/>
            <a:chExt cx="77957" cy="443335"/>
          </a:xfrm>
        </p:grpSpPr>
        <p:sp>
          <p:nvSpPr>
            <p:cNvPr id="480" name="矩形 479">
              <a:extLst>
                <a:ext uri="{FF2B5EF4-FFF2-40B4-BE49-F238E27FC236}">
                  <a16:creationId xmlns:a16="http://schemas.microsoft.com/office/drawing/2014/main" id="{BED2B1D3-FAA0-2741-9690-27FEC1510F1F}"/>
                </a:ext>
              </a:extLst>
            </p:cNvPr>
            <p:cNvSpPr/>
            <p:nvPr/>
          </p:nvSpPr>
          <p:spPr>
            <a:xfrm>
              <a:off x="6653584" y="5079835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81" name="组合 480">
              <a:extLst>
                <a:ext uri="{FF2B5EF4-FFF2-40B4-BE49-F238E27FC236}">
                  <a16:creationId xmlns:a16="http://schemas.microsoft.com/office/drawing/2014/main" id="{77BE42AB-CCD9-A2C4-F560-5DFE58179A86}"/>
                </a:ext>
              </a:extLst>
            </p:cNvPr>
            <p:cNvGrpSpPr/>
            <p:nvPr/>
          </p:nvGrpSpPr>
          <p:grpSpPr>
            <a:xfrm>
              <a:off x="6653438" y="4820100"/>
              <a:ext cx="77957" cy="361450"/>
              <a:chOff x="4933898" y="2131978"/>
              <a:chExt cx="77957" cy="361450"/>
            </a:xfrm>
          </p:grpSpPr>
          <p:sp>
            <p:nvSpPr>
              <p:cNvPr id="482" name="矩形 481">
                <a:extLst>
                  <a:ext uri="{FF2B5EF4-FFF2-40B4-BE49-F238E27FC236}">
                    <a16:creationId xmlns:a16="http://schemas.microsoft.com/office/drawing/2014/main" id="{07446F81-8B92-5219-53C1-710580E2CB30}"/>
                  </a:ext>
                </a:extLst>
              </p:cNvPr>
              <p:cNvSpPr/>
              <p:nvPr/>
            </p:nvSpPr>
            <p:spPr>
              <a:xfrm>
                <a:off x="4939855" y="230982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483" name="组合 482">
                <a:extLst>
                  <a:ext uri="{FF2B5EF4-FFF2-40B4-BE49-F238E27FC236}">
                    <a16:creationId xmlns:a16="http://schemas.microsoft.com/office/drawing/2014/main" id="{BA561DD7-0843-0639-1565-F5E3191F96E3}"/>
                  </a:ext>
                </a:extLst>
              </p:cNvPr>
              <p:cNvGrpSpPr/>
              <p:nvPr/>
            </p:nvGrpSpPr>
            <p:grpSpPr>
              <a:xfrm>
                <a:off x="4933898" y="2131978"/>
                <a:ext cx="72000" cy="279137"/>
                <a:chOff x="2958412" y="3077657"/>
                <a:chExt cx="72000" cy="279137"/>
              </a:xfrm>
            </p:grpSpPr>
            <p:sp>
              <p:nvSpPr>
                <p:cNvPr id="484" name="矩形 483">
                  <a:extLst>
                    <a:ext uri="{FF2B5EF4-FFF2-40B4-BE49-F238E27FC236}">
                      <a16:creationId xmlns:a16="http://schemas.microsoft.com/office/drawing/2014/main" id="{4B3CEC97-ABFD-5931-0899-2AFE4520BF6D}"/>
                    </a:ext>
                  </a:extLst>
                </p:cNvPr>
                <p:cNvSpPr/>
                <p:nvPr/>
              </p:nvSpPr>
              <p:spPr>
                <a:xfrm>
                  <a:off x="2958412" y="3173194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485" name="矩形 484">
                  <a:extLst>
                    <a:ext uri="{FF2B5EF4-FFF2-40B4-BE49-F238E27FC236}">
                      <a16:creationId xmlns:a16="http://schemas.microsoft.com/office/drawing/2014/main" id="{92D0DC1D-3E0F-0EE7-976C-3B7EAE9A3D36}"/>
                    </a:ext>
                  </a:extLst>
                </p:cNvPr>
                <p:cNvSpPr/>
                <p:nvPr/>
              </p:nvSpPr>
              <p:spPr>
                <a:xfrm>
                  <a:off x="2958412" y="3077657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grpSp>
        <p:nvGrpSpPr>
          <p:cNvPr id="486" name="组合 485">
            <a:extLst>
              <a:ext uri="{FF2B5EF4-FFF2-40B4-BE49-F238E27FC236}">
                <a16:creationId xmlns:a16="http://schemas.microsoft.com/office/drawing/2014/main" id="{5906A14C-4B52-F52F-E151-E1C1E04166EF}"/>
              </a:ext>
            </a:extLst>
          </p:cNvPr>
          <p:cNvGrpSpPr/>
          <p:nvPr/>
        </p:nvGrpSpPr>
        <p:grpSpPr>
          <a:xfrm>
            <a:off x="4490097" y="2254620"/>
            <a:ext cx="75462" cy="435712"/>
            <a:chOff x="6178758" y="2957438"/>
            <a:chExt cx="75462" cy="435712"/>
          </a:xfrm>
        </p:grpSpPr>
        <p:sp>
          <p:nvSpPr>
            <p:cNvPr id="487" name="矩形 486">
              <a:extLst>
                <a:ext uri="{FF2B5EF4-FFF2-40B4-BE49-F238E27FC236}">
                  <a16:creationId xmlns:a16="http://schemas.microsoft.com/office/drawing/2014/main" id="{B5840D3C-5F7D-0D91-50AC-8842ED829316}"/>
                </a:ext>
              </a:extLst>
            </p:cNvPr>
            <p:cNvSpPr/>
            <p:nvPr/>
          </p:nvSpPr>
          <p:spPr>
            <a:xfrm>
              <a:off x="6181516" y="3209550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88" name="矩形 487">
              <a:extLst>
                <a:ext uri="{FF2B5EF4-FFF2-40B4-BE49-F238E27FC236}">
                  <a16:creationId xmlns:a16="http://schemas.microsoft.com/office/drawing/2014/main" id="{CCEC80C5-7A5E-14C4-06F0-E36C9C0FE70E}"/>
                </a:ext>
              </a:extLst>
            </p:cNvPr>
            <p:cNvSpPr/>
            <p:nvPr/>
          </p:nvSpPr>
          <p:spPr>
            <a:xfrm>
              <a:off x="6182220" y="3108767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89" name="组合 488">
              <a:extLst>
                <a:ext uri="{FF2B5EF4-FFF2-40B4-BE49-F238E27FC236}">
                  <a16:creationId xmlns:a16="http://schemas.microsoft.com/office/drawing/2014/main" id="{09A03BC7-0781-B020-EEDB-E0D607D7F0F0}"/>
                </a:ext>
              </a:extLst>
            </p:cNvPr>
            <p:cNvGrpSpPr/>
            <p:nvPr/>
          </p:nvGrpSpPr>
          <p:grpSpPr>
            <a:xfrm>
              <a:off x="6178758" y="2957438"/>
              <a:ext cx="72000" cy="258162"/>
              <a:chOff x="2847617" y="5149390"/>
              <a:chExt cx="72000" cy="258162"/>
            </a:xfrm>
          </p:grpSpPr>
          <p:sp>
            <p:nvSpPr>
              <p:cNvPr id="490" name="矩形 489">
                <a:extLst>
                  <a:ext uri="{FF2B5EF4-FFF2-40B4-BE49-F238E27FC236}">
                    <a16:creationId xmlns:a16="http://schemas.microsoft.com/office/drawing/2014/main" id="{977CEF6D-FD59-2C24-0D63-262ECF87AB65}"/>
                  </a:ext>
                </a:extLst>
              </p:cNvPr>
              <p:cNvSpPr/>
              <p:nvPr/>
            </p:nvSpPr>
            <p:spPr>
              <a:xfrm>
                <a:off x="2847617" y="5223952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91" name="矩形 490">
                <a:extLst>
                  <a:ext uri="{FF2B5EF4-FFF2-40B4-BE49-F238E27FC236}">
                    <a16:creationId xmlns:a16="http://schemas.microsoft.com/office/drawing/2014/main" id="{C6B4F4AE-5D41-AD7C-3069-4EDFB144C1B0}"/>
                  </a:ext>
                </a:extLst>
              </p:cNvPr>
              <p:cNvSpPr/>
              <p:nvPr/>
            </p:nvSpPr>
            <p:spPr>
              <a:xfrm>
                <a:off x="2847617" y="5149390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492" name="组合 491">
            <a:extLst>
              <a:ext uri="{FF2B5EF4-FFF2-40B4-BE49-F238E27FC236}">
                <a16:creationId xmlns:a16="http://schemas.microsoft.com/office/drawing/2014/main" id="{75DAA691-5DC7-7ACF-7CF1-B84590045111}"/>
              </a:ext>
            </a:extLst>
          </p:cNvPr>
          <p:cNvGrpSpPr/>
          <p:nvPr/>
        </p:nvGrpSpPr>
        <p:grpSpPr>
          <a:xfrm>
            <a:off x="4654536" y="2988192"/>
            <a:ext cx="77019" cy="433548"/>
            <a:chOff x="3790969" y="4956973"/>
            <a:chExt cx="77019" cy="433548"/>
          </a:xfrm>
        </p:grpSpPr>
        <p:sp>
          <p:nvSpPr>
            <p:cNvPr id="493" name="矩形 492">
              <a:extLst>
                <a:ext uri="{FF2B5EF4-FFF2-40B4-BE49-F238E27FC236}">
                  <a16:creationId xmlns:a16="http://schemas.microsoft.com/office/drawing/2014/main" id="{6FB6FA8C-9E57-DCAD-AEEA-50B345228C56}"/>
                </a:ext>
              </a:extLst>
            </p:cNvPr>
            <p:cNvSpPr/>
            <p:nvPr/>
          </p:nvSpPr>
          <p:spPr>
            <a:xfrm>
              <a:off x="3795988" y="5206921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94" name="矩形 493">
              <a:extLst>
                <a:ext uri="{FF2B5EF4-FFF2-40B4-BE49-F238E27FC236}">
                  <a16:creationId xmlns:a16="http://schemas.microsoft.com/office/drawing/2014/main" id="{07EAF390-9B1B-293D-DEA1-022A3E134BE0}"/>
                </a:ext>
              </a:extLst>
            </p:cNvPr>
            <p:cNvSpPr/>
            <p:nvPr/>
          </p:nvSpPr>
          <p:spPr>
            <a:xfrm>
              <a:off x="3795988" y="5107168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495" name="组合 494">
              <a:extLst>
                <a:ext uri="{FF2B5EF4-FFF2-40B4-BE49-F238E27FC236}">
                  <a16:creationId xmlns:a16="http://schemas.microsoft.com/office/drawing/2014/main" id="{F84D485C-25D3-82E9-11AD-B09931572483}"/>
                </a:ext>
              </a:extLst>
            </p:cNvPr>
            <p:cNvGrpSpPr/>
            <p:nvPr/>
          </p:nvGrpSpPr>
          <p:grpSpPr>
            <a:xfrm>
              <a:off x="3790969" y="4956973"/>
              <a:ext cx="72000" cy="250199"/>
              <a:chOff x="2826000" y="2240807"/>
              <a:chExt cx="72000" cy="250199"/>
            </a:xfrm>
          </p:grpSpPr>
          <p:sp>
            <p:nvSpPr>
              <p:cNvPr id="496" name="矩形 495">
                <a:extLst>
                  <a:ext uri="{FF2B5EF4-FFF2-40B4-BE49-F238E27FC236}">
                    <a16:creationId xmlns:a16="http://schemas.microsoft.com/office/drawing/2014/main" id="{C1E4EC97-6BB6-740D-9ABC-82E064490372}"/>
                  </a:ext>
                </a:extLst>
              </p:cNvPr>
              <p:cNvSpPr/>
              <p:nvPr/>
            </p:nvSpPr>
            <p:spPr>
              <a:xfrm>
                <a:off x="2826000" y="2307406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97" name="矩形 496">
                <a:extLst>
                  <a:ext uri="{FF2B5EF4-FFF2-40B4-BE49-F238E27FC236}">
                    <a16:creationId xmlns:a16="http://schemas.microsoft.com/office/drawing/2014/main" id="{060B7EC9-55BA-ED97-24E1-6530688F3512}"/>
                  </a:ext>
                </a:extLst>
              </p:cNvPr>
              <p:cNvSpPr/>
              <p:nvPr/>
            </p:nvSpPr>
            <p:spPr>
              <a:xfrm>
                <a:off x="2826000" y="2240807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498" name="组合 497">
            <a:extLst>
              <a:ext uri="{FF2B5EF4-FFF2-40B4-BE49-F238E27FC236}">
                <a16:creationId xmlns:a16="http://schemas.microsoft.com/office/drawing/2014/main" id="{AD74BCD5-EC1B-41E4-5F10-B5549E75F0F3}"/>
              </a:ext>
            </a:extLst>
          </p:cNvPr>
          <p:cNvGrpSpPr/>
          <p:nvPr/>
        </p:nvGrpSpPr>
        <p:grpSpPr>
          <a:xfrm>
            <a:off x="4990176" y="4907440"/>
            <a:ext cx="76479" cy="454041"/>
            <a:chOff x="6806464" y="2030697"/>
            <a:chExt cx="76479" cy="454041"/>
          </a:xfrm>
        </p:grpSpPr>
        <p:sp>
          <p:nvSpPr>
            <p:cNvPr id="499" name="矩形 498">
              <a:extLst>
                <a:ext uri="{FF2B5EF4-FFF2-40B4-BE49-F238E27FC236}">
                  <a16:creationId xmlns:a16="http://schemas.microsoft.com/office/drawing/2014/main" id="{7B8BBC30-DC88-5FA5-3938-0DB35C8E7BC1}"/>
                </a:ext>
              </a:extLst>
            </p:cNvPr>
            <p:cNvSpPr/>
            <p:nvPr/>
          </p:nvSpPr>
          <p:spPr>
            <a:xfrm>
              <a:off x="6810943" y="2301138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00" name="组合 499">
              <a:extLst>
                <a:ext uri="{FF2B5EF4-FFF2-40B4-BE49-F238E27FC236}">
                  <a16:creationId xmlns:a16="http://schemas.microsoft.com/office/drawing/2014/main" id="{06215FEB-B300-E119-3D3F-0E966EB3CF2D}"/>
                </a:ext>
              </a:extLst>
            </p:cNvPr>
            <p:cNvGrpSpPr/>
            <p:nvPr/>
          </p:nvGrpSpPr>
          <p:grpSpPr>
            <a:xfrm>
              <a:off x="6806464" y="2030697"/>
              <a:ext cx="72000" cy="364616"/>
              <a:chOff x="5067397" y="3034196"/>
              <a:chExt cx="72000" cy="364616"/>
            </a:xfrm>
          </p:grpSpPr>
          <p:sp>
            <p:nvSpPr>
              <p:cNvPr id="501" name="矩形 500">
                <a:extLst>
                  <a:ext uri="{FF2B5EF4-FFF2-40B4-BE49-F238E27FC236}">
                    <a16:creationId xmlns:a16="http://schemas.microsoft.com/office/drawing/2014/main" id="{235AD02C-3B38-3944-E790-484492F0002D}"/>
                  </a:ext>
                </a:extLst>
              </p:cNvPr>
              <p:cNvSpPr/>
              <p:nvPr/>
            </p:nvSpPr>
            <p:spPr>
              <a:xfrm>
                <a:off x="5067397" y="3215212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02" name="组合 501">
                <a:extLst>
                  <a:ext uri="{FF2B5EF4-FFF2-40B4-BE49-F238E27FC236}">
                    <a16:creationId xmlns:a16="http://schemas.microsoft.com/office/drawing/2014/main" id="{A58756C2-A397-E992-1C0F-CED94C287AEA}"/>
                  </a:ext>
                </a:extLst>
              </p:cNvPr>
              <p:cNvGrpSpPr/>
              <p:nvPr/>
            </p:nvGrpSpPr>
            <p:grpSpPr>
              <a:xfrm>
                <a:off x="5067397" y="3034196"/>
                <a:ext cx="72000" cy="275190"/>
                <a:chOff x="3077929" y="4043060"/>
                <a:chExt cx="72000" cy="275190"/>
              </a:xfrm>
            </p:grpSpPr>
            <p:sp>
              <p:nvSpPr>
                <p:cNvPr id="503" name="矩形 502">
                  <a:extLst>
                    <a:ext uri="{FF2B5EF4-FFF2-40B4-BE49-F238E27FC236}">
                      <a16:creationId xmlns:a16="http://schemas.microsoft.com/office/drawing/2014/main" id="{A6263A6B-34D5-3B29-CACE-D16F78CFAD4A}"/>
                    </a:ext>
                  </a:extLst>
                </p:cNvPr>
                <p:cNvSpPr/>
                <p:nvPr/>
              </p:nvSpPr>
              <p:spPr>
                <a:xfrm>
                  <a:off x="3077929" y="4134650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04" name="矩形 503">
                  <a:extLst>
                    <a:ext uri="{FF2B5EF4-FFF2-40B4-BE49-F238E27FC236}">
                      <a16:creationId xmlns:a16="http://schemas.microsoft.com/office/drawing/2014/main" id="{3322373F-63BB-0DB1-3EF0-13B7B60EB428}"/>
                    </a:ext>
                  </a:extLst>
                </p:cNvPr>
                <p:cNvSpPr/>
                <p:nvPr/>
              </p:nvSpPr>
              <p:spPr>
                <a:xfrm>
                  <a:off x="3077929" y="4043060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grpSp>
        <p:nvGrpSpPr>
          <p:cNvPr id="505" name="组合 504">
            <a:extLst>
              <a:ext uri="{FF2B5EF4-FFF2-40B4-BE49-F238E27FC236}">
                <a16:creationId xmlns:a16="http://schemas.microsoft.com/office/drawing/2014/main" id="{5D457DB7-8746-ECE0-AF41-CA10FB56CFE9}"/>
              </a:ext>
            </a:extLst>
          </p:cNvPr>
          <p:cNvGrpSpPr/>
          <p:nvPr/>
        </p:nvGrpSpPr>
        <p:grpSpPr>
          <a:xfrm>
            <a:off x="4647030" y="2267236"/>
            <a:ext cx="77019" cy="433548"/>
            <a:chOff x="3790969" y="4956973"/>
            <a:chExt cx="77019" cy="433548"/>
          </a:xfrm>
        </p:grpSpPr>
        <p:sp>
          <p:nvSpPr>
            <p:cNvPr id="506" name="矩形 505">
              <a:extLst>
                <a:ext uri="{FF2B5EF4-FFF2-40B4-BE49-F238E27FC236}">
                  <a16:creationId xmlns:a16="http://schemas.microsoft.com/office/drawing/2014/main" id="{E817B6AA-69FA-48A8-89D4-C68165FC9F0F}"/>
                </a:ext>
              </a:extLst>
            </p:cNvPr>
            <p:cNvSpPr/>
            <p:nvPr/>
          </p:nvSpPr>
          <p:spPr>
            <a:xfrm>
              <a:off x="3795988" y="5206921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7" name="矩形 506">
              <a:extLst>
                <a:ext uri="{FF2B5EF4-FFF2-40B4-BE49-F238E27FC236}">
                  <a16:creationId xmlns:a16="http://schemas.microsoft.com/office/drawing/2014/main" id="{B7613273-F37F-C099-5493-BBD34D996883}"/>
                </a:ext>
              </a:extLst>
            </p:cNvPr>
            <p:cNvSpPr/>
            <p:nvPr/>
          </p:nvSpPr>
          <p:spPr>
            <a:xfrm>
              <a:off x="3795988" y="5107168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08" name="组合 507">
              <a:extLst>
                <a:ext uri="{FF2B5EF4-FFF2-40B4-BE49-F238E27FC236}">
                  <a16:creationId xmlns:a16="http://schemas.microsoft.com/office/drawing/2014/main" id="{ECC6E0DA-8304-8E13-14C1-FA54B0D6E016}"/>
                </a:ext>
              </a:extLst>
            </p:cNvPr>
            <p:cNvGrpSpPr/>
            <p:nvPr/>
          </p:nvGrpSpPr>
          <p:grpSpPr>
            <a:xfrm>
              <a:off x="3790969" y="4956973"/>
              <a:ext cx="72000" cy="250199"/>
              <a:chOff x="2826000" y="2240807"/>
              <a:chExt cx="72000" cy="250199"/>
            </a:xfrm>
          </p:grpSpPr>
          <p:sp>
            <p:nvSpPr>
              <p:cNvPr id="509" name="矩形 508">
                <a:extLst>
                  <a:ext uri="{FF2B5EF4-FFF2-40B4-BE49-F238E27FC236}">
                    <a16:creationId xmlns:a16="http://schemas.microsoft.com/office/drawing/2014/main" id="{51B30808-98C4-F6EE-B5A3-D7243CBBA731}"/>
                  </a:ext>
                </a:extLst>
              </p:cNvPr>
              <p:cNvSpPr/>
              <p:nvPr/>
            </p:nvSpPr>
            <p:spPr>
              <a:xfrm>
                <a:off x="2826000" y="2307406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10" name="矩形 509">
                <a:extLst>
                  <a:ext uri="{FF2B5EF4-FFF2-40B4-BE49-F238E27FC236}">
                    <a16:creationId xmlns:a16="http://schemas.microsoft.com/office/drawing/2014/main" id="{50FC5F2C-8EC4-A88E-3DAC-8D6E526613EF}"/>
                  </a:ext>
                </a:extLst>
              </p:cNvPr>
              <p:cNvSpPr/>
              <p:nvPr/>
            </p:nvSpPr>
            <p:spPr>
              <a:xfrm>
                <a:off x="2826000" y="2240807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511" name="组合 510">
            <a:extLst>
              <a:ext uri="{FF2B5EF4-FFF2-40B4-BE49-F238E27FC236}">
                <a16:creationId xmlns:a16="http://schemas.microsoft.com/office/drawing/2014/main" id="{948C121E-4556-A042-0C39-807CF14AE855}"/>
              </a:ext>
            </a:extLst>
          </p:cNvPr>
          <p:cNvGrpSpPr/>
          <p:nvPr/>
        </p:nvGrpSpPr>
        <p:grpSpPr>
          <a:xfrm>
            <a:off x="4831309" y="2984722"/>
            <a:ext cx="77957" cy="443335"/>
            <a:chOff x="6653438" y="4820100"/>
            <a:chExt cx="77957" cy="443335"/>
          </a:xfrm>
        </p:grpSpPr>
        <p:sp>
          <p:nvSpPr>
            <p:cNvPr id="512" name="矩形 511">
              <a:extLst>
                <a:ext uri="{FF2B5EF4-FFF2-40B4-BE49-F238E27FC236}">
                  <a16:creationId xmlns:a16="http://schemas.microsoft.com/office/drawing/2014/main" id="{724770F2-DB53-370D-647C-5CD69DD388B4}"/>
                </a:ext>
              </a:extLst>
            </p:cNvPr>
            <p:cNvSpPr/>
            <p:nvPr/>
          </p:nvSpPr>
          <p:spPr>
            <a:xfrm>
              <a:off x="6653584" y="5079835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13" name="组合 512">
              <a:extLst>
                <a:ext uri="{FF2B5EF4-FFF2-40B4-BE49-F238E27FC236}">
                  <a16:creationId xmlns:a16="http://schemas.microsoft.com/office/drawing/2014/main" id="{D4756586-48DD-0FEA-CBA4-3081755B086A}"/>
                </a:ext>
              </a:extLst>
            </p:cNvPr>
            <p:cNvGrpSpPr/>
            <p:nvPr/>
          </p:nvGrpSpPr>
          <p:grpSpPr>
            <a:xfrm>
              <a:off x="6653438" y="4820100"/>
              <a:ext cx="77957" cy="361450"/>
              <a:chOff x="4933898" y="2131978"/>
              <a:chExt cx="77957" cy="361450"/>
            </a:xfrm>
          </p:grpSpPr>
          <p:sp>
            <p:nvSpPr>
              <p:cNvPr id="514" name="矩形 513">
                <a:extLst>
                  <a:ext uri="{FF2B5EF4-FFF2-40B4-BE49-F238E27FC236}">
                    <a16:creationId xmlns:a16="http://schemas.microsoft.com/office/drawing/2014/main" id="{857EA71B-CD0C-DD86-6E0E-BEF4E0926806}"/>
                  </a:ext>
                </a:extLst>
              </p:cNvPr>
              <p:cNvSpPr/>
              <p:nvPr/>
            </p:nvSpPr>
            <p:spPr>
              <a:xfrm>
                <a:off x="4939855" y="230982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15" name="组合 514">
                <a:extLst>
                  <a:ext uri="{FF2B5EF4-FFF2-40B4-BE49-F238E27FC236}">
                    <a16:creationId xmlns:a16="http://schemas.microsoft.com/office/drawing/2014/main" id="{AE6425A9-5FCF-CFFB-04C8-53CCFDAC70B9}"/>
                  </a:ext>
                </a:extLst>
              </p:cNvPr>
              <p:cNvGrpSpPr/>
              <p:nvPr/>
            </p:nvGrpSpPr>
            <p:grpSpPr>
              <a:xfrm>
                <a:off x="4933898" y="2131978"/>
                <a:ext cx="72000" cy="279137"/>
                <a:chOff x="2958412" y="3077657"/>
                <a:chExt cx="72000" cy="279137"/>
              </a:xfrm>
            </p:grpSpPr>
            <p:sp>
              <p:nvSpPr>
                <p:cNvPr id="516" name="矩形 515">
                  <a:extLst>
                    <a:ext uri="{FF2B5EF4-FFF2-40B4-BE49-F238E27FC236}">
                      <a16:creationId xmlns:a16="http://schemas.microsoft.com/office/drawing/2014/main" id="{B0121B5C-DADD-EF63-E2D5-E51B72E2C643}"/>
                    </a:ext>
                  </a:extLst>
                </p:cNvPr>
                <p:cNvSpPr/>
                <p:nvPr/>
              </p:nvSpPr>
              <p:spPr>
                <a:xfrm>
                  <a:off x="2958412" y="3173194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17" name="矩形 516">
                  <a:extLst>
                    <a:ext uri="{FF2B5EF4-FFF2-40B4-BE49-F238E27FC236}">
                      <a16:creationId xmlns:a16="http://schemas.microsoft.com/office/drawing/2014/main" id="{50208E44-4C95-EA8B-300F-80DA964A3610}"/>
                    </a:ext>
                  </a:extLst>
                </p:cNvPr>
                <p:cNvSpPr/>
                <p:nvPr/>
              </p:nvSpPr>
              <p:spPr>
                <a:xfrm>
                  <a:off x="2958412" y="3077657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grpSp>
        <p:nvGrpSpPr>
          <p:cNvPr id="518" name="组合 517">
            <a:extLst>
              <a:ext uri="{FF2B5EF4-FFF2-40B4-BE49-F238E27FC236}">
                <a16:creationId xmlns:a16="http://schemas.microsoft.com/office/drawing/2014/main" id="{8FA62E49-001D-5406-2B56-245907088902}"/>
              </a:ext>
            </a:extLst>
          </p:cNvPr>
          <p:cNvGrpSpPr/>
          <p:nvPr/>
        </p:nvGrpSpPr>
        <p:grpSpPr>
          <a:xfrm>
            <a:off x="4997582" y="4045341"/>
            <a:ext cx="76479" cy="454041"/>
            <a:chOff x="6806464" y="2030697"/>
            <a:chExt cx="76479" cy="454041"/>
          </a:xfrm>
        </p:grpSpPr>
        <p:sp>
          <p:nvSpPr>
            <p:cNvPr id="519" name="矩形 518">
              <a:extLst>
                <a:ext uri="{FF2B5EF4-FFF2-40B4-BE49-F238E27FC236}">
                  <a16:creationId xmlns:a16="http://schemas.microsoft.com/office/drawing/2014/main" id="{BEFAD0DB-5966-0DC0-37FC-CD59315DB41C}"/>
                </a:ext>
              </a:extLst>
            </p:cNvPr>
            <p:cNvSpPr/>
            <p:nvPr/>
          </p:nvSpPr>
          <p:spPr>
            <a:xfrm>
              <a:off x="6810943" y="2301138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20" name="组合 519">
              <a:extLst>
                <a:ext uri="{FF2B5EF4-FFF2-40B4-BE49-F238E27FC236}">
                  <a16:creationId xmlns:a16="http://schemas.microsoft.com/office/drawing/2014/main" id="{3A2C4E32-6802-BB20-6F3D-5BB9B062D610}"/>
                </a:ext>
              </a:extLst>
            </p:cNvPr>
            <p:cNvGrpSpPr/>
            <p:nvPr/>
          </p:nvGrpSpPr>
          <p:grpSpPr>
            <a:xfrm>
              <a:off x="6806464" y="2030697"/>
              <a:ext cx="72000" cy="364616"/>
              <a:chOff x="5067397" y="3034196"/>
              <a:chExt cx="72000" cy="364616"/>
            </a:xfrm>
          </p:grpSpPr>
          <p:sp>
            <p:nvSpPr>
              <p:cNvPr id="521" name="矩形 520">
                <a:extLst>
                  <a:ext uri="{FF2B5EF4-FFF2-40B4-BE49-F238E27FC236}">
                    <a16:creationId xmlns:a16="http://schemas.microsoft.com/office/drawing/2014/main" id="{195599F9-8005-1F62-6CA0-B8A061E2AABF}"/>
                  </a:ext>
                </a:extLst>
              </p:cNvPr>
              <p:cNvSpPr/>
              <p:nvPr/>
            </p:nvSpPr>
            <p:spPr>
              <a:xfrm>
                <a:off x="5067397" y="3215212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22" name="组合 521">
                <a:extLst>
                  <a:ext uri="{FF2B5EF4-FFF2-40B4-BE49-F238E27FC236}">
                    <a16:creationId xmlns:a16="http://schemas.microsoft.com/office/drawing/2014/main" id="{9864B3F7-9049-60E5-FEB7-D2FAF923F939}"/>
                  </a:ext>
                </a:extLst>
              </p:cNvPr>
              <p:cNvGrpSpPr/>
              <p:nvPr/>
            </p:nvGrpSpPr>
            <p:grpSpPr>
              <a:xfrm>
                <a:off x="5067397" y="3034196"/>
                <a:ext cx="72000" cy="275190"/>
                <a:chOff x="3077929" y="4043060"/>
                <a:chExt cx="72000" cy="275190"/>
              </a:xfrm>
            </p:grpSpPr>
            <p:sp>
              <p:nvSpPr>
                <p:cNvPr id="523" name="矩形 522">
                  <a:extLst>
                    <a:ext uri="{FF2B5EF4-FFF2-40B4-BE49-F238E27FC236}">
                      <a16:creationId xmlns:a16="http://schemas.microsoft.com/office/drawing/2014/main" id="{0F34A1CD-496D-2E28-E08D-F92444B5CA61}"/>
                    </a:ext>
                  </a:extLst>
                </p:cNvPr>
                <p:cNvSpPr/>
                <p:nvPr/>
              </p:nvSpPr>
              <p:spPr>
                <a:xfrm>
                  <a:off x="3077929" y="4134650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24" name="矩形 523">
                  <a:extLst>
                    <a:ext uri="{FF2B5EF4-FFF2-40B4-BE49-F238E27FC236}">
                      <a16:creationId xmlns:a16="http://schemas.microsoft.com/office/drawing/2014/main" id="{08982BAA-D742-96AB-DD33-F4E75058F68C}"/>
                    </a:ext>
                  </a:extLst>
                </p:cNvPr>
                <p:cNvSpPr/>
                <p:nvPr/>
              </p:nvSpPr>
              <p:spPr>
                <a:xfrm>
                  <a:off x="3077929" y="4043060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grpSp>
        <p:nvGrpSpPr>
          <p:cNvPr id="525" name="组合 524">
            <a:extLst>
              <a:ext uri="{FF2B5EF4-FFF2-40B4-BE49-F238E27FC236}">
                <a16:creationId xmlns:a16="http://schemas.microsoft.com/office/drawing/2014/main" id="{0BC1E0E8-1748-8F50-3C9D-D27D010D1823}"/>
              </a:ext>
            </a:extLst>
          </p:cNvPr>
          <p:cNvGrpSpPr/>
          <p:nvPr/>
        </p:nvGrpSpPr>
        <p:grpSpPr>
          <a:xfrm>
            <a:off x="4493387" y="4907440"/>
            <a:ext cx="75462" cy="435712"/>
            <a:chOff x="6178758" y="2957438"/>
            <a:chExt cx="75462" cy="435712"/>
          </a:xfrm>
        </p:grpSpPr>
        <p:sp>
          <p:nvSpPr>
            <p:cNvPr id="526" name="矩形 525">
              <a:extLst>
                <a:ext uri="{FF2B5EF4-FFF2-40B4-BE49-F238E27FC236}">
                  <a16:creationId xmlns:a16="http://schemas.microsoft.com/office/drawing/2014/main" id="{49CFCA67-5D0F-7ED1-DEF7-17DB0D5D93F2}"/>
                </a:ext>
              </a:extLst>
            </p:cNvPr>
            <p:cNvSpPr/>
            <p:nvPr/>
          </p:nvSpPr>
          <p:spPr>
            <a:xfrm>
              <a:off x="6181516" y="3209550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27" name="矩形 526">
              <a:extLst>
                <a:ext uri="{FF2B5EF4-FFF2-40B4-BE49-F238E27FC236}">
                  <a16:creationId xmlns:a16="http://schemas.microsoft.com/office/drawing/2014/main" id="{06B934CB-EF30-C078-2742-2C2752A1A37B}"/>
                </a:ext>
              </a:extLst>
            </p:cNvPr>
            <p:cNvSpPr/>
            <p:nvPr/>
          </p:nvSpPr>
          <p:spPr>
            <a:xfrm>
              <a:off x="6182220" y="3108767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28" name="组合 527">
              <a:extLst>
                <a:ext uri="{FF2B5EF4-FFF2-40B4-BE49-F238E27FC236}">
                  <a16:creationId xmlns:a16="http://schemas.microsoft.com/office/drawing/2014/main" id="{7FE745BE-E244-FDA7-555A-9F9CB0898EDC}"/>
                </a:ext>
              </a:extLst>
            </p:cNvPr>
            <p:cNvGrpSpPr/>
            <p:nvPr/>
          </p:nvGrpSpPr>
          <p:grpSpPr>
            <a:xfrm>
              <a:off x="6178758" y="2957438"/>
              <a:ext cx="72000" cy="258162"/>
              <a:chOff x="2847617" y="5149390"/>
              <a:chExt cx="72000" cy="258162"/>
            </a:xfrm>
          </p:grpSpPr>
          <p:sp>
            <p:nvSpPr>
              <p:cNvPr id="529" name="矩形 528">
                <a:extLst>
                  <a:ext uri="{FF2B5EF4-FFF2-40B4-BE49-F238E27FC236}">
                    <a16:creationId xmlns:a16="http://schemas.microsoft.com/office/drawing/2014/main" id="{B7875678-A4B3-0FDF-DB13-FBCB1EE56D76}"/>
                  </a:ext>
                </a:extLst>
              </p:cNvPr>
              <p:cNvSpPr/>
              <p:nvPr/>
            </p:nvSpPr>
            <p:spPr>
              <a:xfrm>
                <a:off x="2847617" y="5223952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30" name="矩形 529">
                <a:extLst>
                  <a:ext uri="{FF2B5EF4-FFF2-40B4-BE49-F238E27FC236}">
                    <a16:creationId xmlns:a16="http://schemas.microsoft.com/office/drawing/2014/main" id="{F85B74E9-B6C2-4177-9B92-9C0285EAB3BF}"/>
                  </a:ext>
                </a:extLst>
              </p:cNvPr>
              <p:cNvSpPr/>
              <p:nvPr/>
            </p:nvSpPr>
            <p:spPr>
              <a:xfrm>
                <a:off x="2847617" y="5149390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cxnSp>
        <p:nvCxnSpPr>
          <p:cNvPr id="531" name="直线箭头连接符 530">
            <a:extLst>
              <a:ext uri="{FF2B5EF4-FFF2-40B4-BE49-F238E27FC236}">
                <a16:creationId xmlns:a16="http://schemas.microsoft.com/office/drawing/2014/main" id="{B5DF8386-744B-FEA5-4A17-0A9A78452543}"/>
              </a:ext>
            </a:extLst>
          </p:cNvPr>
          <p:cNvCxnSpPr>
            <a:cxnSpLocks/>
          </p:cNvCxnSpPr>
          <p:nvPr/>
        </p:nvCxnSpPr>
        <p:spPr>
          <a:xfrm flipV="1">
            <a:off x="5600327" y="2393224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8" name="直线箭头连接符 537">
            <a:extLst>
              <a:ext uri="{FF2B5EF4-FFF2-40B4-BE49-F238E27FC236}">
                <a16:creationId xmlns:a16="http://schemas.microsoft.com/office/drawing/2014/main" id="{34010BE3-B81C-B690-AC32-F9A04CB3652B}"/>
              </a:ext>
            </a:extLst>
          </p:cNvPr>
          <p:cNvCxnSpPr>
            <a:cxnSpLocks/>
          </p:cNvCxnSpPr>
          <p:nvPr/>
        </p:nvCxnSpPr>
        <p:spPr>
          <a:xfrm flipV="1">
            <a:off x="5615642" y="3323794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9" name="直线箭头连接符 538">
            <a:extLst>
              <a:ext uri="{FF2B5EF4-FFF2-40B4-BE49-F238E27FC236}">
                <a16:creationId xmlns:a16="http://schemas.microsoft.com/office/drawing/2014/main" id="{D75C4442-1990-CD8E-7420-5D498C0B432B}"/>
              </a:ext>
            </a:extLst>
          </p:cNvPr>
          <p:cNvCxnSpPr>
            <a:cxnSpLocks/>
          </p:cNvCxnSpPr>
          <p:nvPr/>
        </p:nvCxnSpPr>
        <p:spPr>
          <a:xfrm flipV="1">
            <a:off x="5660715" y="4248534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0" name="直线箭头连接符 539">
            <a:extLst>
              <a:ext uri="{FF2B5EF4-FFF2-40B4-BE49-F238E27FC236}">
                <a16:creationId xmlns:a16="http://schemas.microsoft.com/office/drawing/2014/main" id="{02EDC7CE-0D48-547D-3A7A-3B1142ADC764}"/>
              </a:ext>
            </a:extLst>
          </p:cNvPr>
          <p:cNvCxnSpPr>
            <a:cxnSpLocks/>
          </p:cNvCxnSpPr>
          <p:nvPr/>
        </p:nvCxnSpPr>
        <p:spPr>
          <a:xfrm>
            <a:off x="5856838" y="2429668"/>
            <a:ext cx="260455" cy="270262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2" name="组合 531">
            <a:extLst>
              <a:ext uri="{FF2B5EF4-FFF2-40B4-BE49-F238E27FC236}">
                <a16:creationId xmlns:a16="http://schemas.microsoft.com/office/drawing/2014/main" id="{A79A4D22-4617-DD45-8E4A-AF5801F2BF82}"/>
              </a:ext>
            </a:extLst>
          </p:cNvPr>
          <p:cNvGrpSpPr/>
          <p:nvPr/>
        </p:nvGrpSpPr>
        <p:grpSpPr>
          <a:xfrm>
            <a:off x="5868363" y="2660825"/>
            <a:ext cx="77019" cy="433548"/>
            <a:chOff x="3790969" y="4956973"/>
            <a:chExt cx="77019" cy="433548"/>
          </a:xfrm>
        </p:grpSpPr>
        <p:sp>
          <p:nvSpPr>
            <p:cNvPr id="533" name="矩形 532">
              <a:extLst>
                <a:ext uri="{FF2B5EF4-FFF2-40B4-BE49-F238E27FC236}">
                  <a16:creationId xmlns:a16="http://schemas.microsoft.com/office/drawing/2014/main" id="{61E5DE28-C4BD-CED4-04F3-E9FB41CAD808}"/>
                </a:ext>
              </a:extLst>
            </p:cNvPr>
            <p:cNvSpPr/>
            <p:nvPr/>
          </p:nvSpPr>
          <p:spPr>
            <a:xfrm>
              <a:off x="3795988" y="5206921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34" name="矩形 533">
              <a:extLst>
                <a:ext uri="{FF2B5EF4-FFF2-40B4-BE49-F238E27FC236}">
                  <a16:creationId xmlns:a16="http://schemas.microsoft.com/office/drawing/2014/main" id="{3A6705B1-CBD3-1560-5998-8F06A00A616C}"/>
                </a:ext>
              </a:extLst>
            </p:cNvPr>
            <p:cNvSpPr/>
            <p:nvPr/>
          </p:nvSpPr>
          <p:spPr>
            <a:xfrm>
              <a:off x="3795988" y="5107168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35" name="组合 534">
              <a:extLst>
                <a:ext uri="{FF2B5EF4-FFF2-40B4-BE49-F238E27FC236}">
                  <a16:creationId xmlns:a16="http://schemas.microsoft.com/office/drawing/2014/main" id="{F3FDF2C5-6422-6FA1-DB5C-1DE9515D0786}"/>
                </a:ext>
              </a:extLst>
            </p:cNvPr>
            <p:cNvGrpSpPr/>
            <p:nvPr/>
          </p:nvGrpSpPr>
          <p:grpSpPr>
            <a:xfrm>
              <a:off x="3790969" y="4956973"/>
              <a:ext cx="72000" cy="250199"/>
              <a:chOff x="2826000" y="2240807"/>
              <a:chExt cx="72000" cy="250199"/>
            </a:xfrm>
          </p:grpSpPr>
          <p:sp>
            <p:nvSpPr>
              <p:cNvPr id="536" name="矩形 535">
                <a:extLst>
                  <a:ext uri="{FF2B5EF4-FFF2-40B4-BE49-F238E27FC236}">
                    <a16:creationId xmlns:a16="http://schemas.microsoft.com/office/drawing/2014/main" id="{949400F2-7BC4-69BC-D81F-DE288DFBC666}"/>
                  </a:ext>
                </a:extLst>
              </p:cNvPr>
              <p:cNvSpPr/>
              <p:nvPr/>
            </p:nvSpPr>
            <p:spPr>
              <a:xfrm>
                <a:off x="2826000" y="2307406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37" name="矩形 536">
                <a:extLst>
                  <a:ext uri="{FF2B5EF4-FFF2-40B4-BE49-F238E27FC236}">
                    <a16:creationId xmlns:a16="http://schemas.microsoft.com/office/drawing/2014/main" id="{C8FC4925-F409-1E30-8796-309391A93BFF}"/>
                  </a:ext>
                </a:extLst>
              </p:cNvPr>
              <p:cNvSpPr/>
              <p:nvPr/>
            </p:nvSpPr>
            <p:spPr>
              <a:xfrm>
                <a:off x="2826000" y="2240807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grpSp>
        <p:nvGrpSpPr>
          <p:cNvPr id="543" name="组合 542">
            <a:extLst>
              <a:ext uri="{FF2B5EF4-FFF2-40B4-BE49-F238E27FC236}">
                <a16:creationId xmlns:a16="http://schemas.microsoft.com/office/drawing/2014/main" id="{7B10A9E3-E826-3BC0-4F60-67EACBCA9FD5}"/>
              </a:ext>
            </a:extLst>
          </p:cNvPr>
          <p:cNvGrpSpPr/>
          <p:nvPr/>
        </p:nvGrpSpPr>
        <p:grpSpPr>
          <a:xfrm>
            <a:off x="5633554" y="2653258"/>
            <a:ext cx="77957" cy="443335"/>
            <a:chOff x="6653438" y="4820100"/>
            <a:chExt cx="77957" cy="443335"/>
          </a:xfrm>
        </p:grpSpPr>
        <p:sp>
          <p:nvSpPr>
            <p:cNvPr id="544" name="矩形 543">
              <a:extLst>
                <a:ext uri="{FF2B5EF4-FFF2-40B4-BE49-F238E27FC236}">
                  <a16:creationId xmlns:a16="http://schemas.microsoft.com/office/drawing/2014/main" id="{F24E93F4-962B-07E2-019A-36AB4905A021}"/>
                </a:ext>
              </a:extLst>
            </p:cNvPr>
            <p:cNvSpPr/>
            <p:nvPr/>
          </p:nvSpPr>
          <p:spPr>
            <a:xfrm>
              <a:off x="6653584" y="5079835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45" name="组合 544">
              <a:extLst>
                <a:ext uri="{FF2B5EF4-FFF2-40B4-BE49-F238E27FC236}">
                  <a16:creationId xmlns:a16="http://schemas.microsoft.com/office/drawing/2014/main" id="{29AB4EA3-8218-D907-6500-DA77D08CF3E2}"/>
                </a:ext>
              </a:extLst>
            </p:cNvPr>
            <p:cNvGrpSpPr/>
            <p:nvPr/>
          </p:nvGrpSpPr>
          <p:grpSpPr>
            <a:xfrm>
              <a:off x="6653438" y="4820100"/>
              <a:ext cx="77957" cy="361450"/>
              <a:chOff x="4933898" y="2131978"/>
              <a:chExt cx="77957" cy="361450"/>
            </a:xfrm>
          </p:grpSpPr>
          <p:sp>
            <p:nvSpPr>
              <p:cNvPr id="546" name="矩形 545">
                <a:extLst>
                  <a:ext uri="{FF2B5EF4-FFF2-40B4-BE49-F238E27FC236}">
                    <a16:creationId xmlns:a16="http://schemas.microsoft.com/office/drawing/2014/main" id="{A46F46B9-7698-438C-39E1-3D0E0908B73C}"/>
                  </a:ext>
                </a:extLst>
              </p:cNvPr>
              <p:cNvSpPr/>
              <p:nvPr/>
            </p:nvSpPr>
            <p:spPr>
              <a:xfrm>
                <a:off x="4939855" y="230982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47" name="组合 546">
                <a:extLst>
                  <a:ext uri="{FF2B5EF4-FFF2-40B4-BE49-F238E27FC236}">
                    <a16:creationId xmlns:a16="http://schemas.microsoft.com/office/drawing/2014/main" id="{A5CAC8E8-BD33-317F-D949-D76DA8007B98}"/>
                  </a:ext>
                </a:extLst>
              </p:cNvPr>
              <p:cNvGrpSpPr/>
              <p:nvPr/>
            </p:nvGrpSpPr>
            <p:grpSpPr>
              <a:xfrm>
                <a:off x="4933898" y="2131978"/>
                <a:ext cx="72000" cy="279137"/>
                <a:chOff x="2958412" y="3077657"/>
                <a:chExt cx="72000" cy="279137"/>
              </a:xfrm>
            </p:grpSpPr>
            <p:sp>
              <p:nvSpPr>
                <p:cNvPr id="548" name="矩形 547">
                  <a:extLst>
                    <a:ext uri="{FF2B5EF4-FFF2-40B4-BE49-F238E27FC236}">
                      <a16:creationId xmlns:a16="http://schemas.microsoft.com/office/drawing/2014/main" id="{C367EB48-56F3-84F1-A339-4847E69962D8}"/>
                    </a:ext>
                  </a:extLst>
                </p:cNvPr>
                <p:cNvSpPr/>
                <p:nvPr/>
              </p:nvSpPr>
              <p:spPr>
                <a:xfrm>
                  <a:off x="2958412" y="3173194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49" name="矩形 548">
                  <a:extLst>
                    <a:ext uri="{FF2B5EF4-FFF2-40B4-BE49-F238E27FC236}">
                      <a16:creationId xmlns:a16="http://schemas.microsoft.com/office/drawing/2014/main" id="{DE9D2AF3-45DC-DB34-B25D-EE606CD050EC}"/>
                    </a:ext>
                  </a:extLst>
                </p:cNvPr>
                <p:cNvSpPr/>
                <p:nvPr/>
              </p:nvSpPr>
              <p:spPr>
                <a:xfrm>
                  <a:off x="2958412" y="3077657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grpSp>
        <p:nvGrpSpPr>
          <p:cNvPr id="550" name="组合 549">
            <a:extLst>
              <a:ext uri="{FF2B5EF4-FFF2-40B4-BE49-F238E27FC236}">
                <a16:creationId xmlns:a16="http://schemas.microsoft.com/office/drawing/2014/main" id="{CE187DAF-9A87-5759-043A-3C3F03015DEB}"/>
              </a:ext>
            </a:extLst>
          </p:cNvPr>
          <p:cNvGrpSpPr/>
          <p:nvPr/>
        </p:nvGrpSpPr>
        <p:grpSpPr>
          <a:xfrm>
            <a:off x="5640104" y="3556595"/>
            <a:ext cx="76479" cy="454041"/>
            <a:chOff x="6806464" y="2030697"/>
            <a:chExt cx="76479" cy="454041"/>
          </a:xfrm>
        </p:grpSpPr>
        <p:sp>
          <p:nvSpPr>
            <p:cNvPr id="551" name="矩形 550">
              <a:extLst>
                <a:ext uri="{FF2B5EF4-FFF2-40B4-BE49-F238E27FC236}">
                  <a16:creationId xmlns:a16="http://schemas.microsoft.com/office/drawing/2014/main" id="{399865A5-06CD-2CE4-B18C-A43564B72FE9}"/>
                </a:ext>
              </a:extLst>
            </p:cNvPr>
            <p:cNvSpPr/>
            <p:nvPr/>
          </p:nvSpPr>
          <p:spPr>
            <a:xfrm>
              <a:off x="6810943" y="2301138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52" name="组合 551">
              <a:extLst>
                <a:ext uri="{FF2B5EF4-FFF2-40B4-BE49-F238E27FC236}">
                  <a16:creationId xmlns:a16="http://schemas.microsoft.com/office/drawing/2014/main" id="{9635CBE4-CEEC-43D3-39B2-B6AEAAE5819C}"/>
                </a:ext>
              </a:extLst>
            </p:cNvPr>
            <p:cNvGrpSpPr/>
            <p:nvPr/>
          </p:nvGrpSpPr>
          <p:grpSpPr>
            <a:xfrm>
              <a:off x="6806464" y="2030697"/>
              <a:ext cx="72000" cy="364616"/>
              <a:chOff x="5067397" y="3034196"/>
              <a:chExt cx="72000" cy="364616"/>
            </a:xfrm>
          </p:grpSpPr>
          <p:sp>
            <p:nvSpPr>
              <p:cNvPr id="553" name="矩形 552">
                <a:extLst>
                  <a:ext uri="{FF2B5EF4-FFF2-40B4-BE49-F238E27FC236}">
                    <a16:creationId xmlns:a16="http://schemas.microsoft.com/office/drawing/2014/main" id="{D3C8258C-9B3B-14F4-C85C-8CF343740F22}"/>
                  </a:ext>
                </a:extLst>
              </p:cNvPr>
              <p:cNvSpPr/>
              <p:nvPr/>
            </p:nvSpPr>
            <p:spPr>
              <a:xfrm>
                <a:off x="5067397" y="3215212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54" name="组合 553">
                <a:extLst>
                  <a:ext uri="{FF2B5EF4-FFF2-40B4-BE49-F238E27FC236}">
                    <a16:creationId xmlns:a16="http://schemas.microsoft.com/office/drawing/2014/main" id="{7D4B7F4E-4AFE-1C76-A511-4D11C35F33FB}"/>
                  </a:ext>
                </a:extLst>
              </p:cNvPr>
              <p:cNvGrpSpPr/>
              <p:nvPr/>
            </p:nvGrpSpPr>
            <p:grpSpPr>
              <a:xfrm>
                <a:off x="5067397" y="3034196"/>
                <a:ext cx="72000" cy="275190"/>
                <a:chOff x="3077929" y="4043060"/>
                <a:chExt cx="72000" cy="275190"/>
              </a:xfrm>
            </p:grpSpPr>
            <p:sp>
              <p:nvSpPr>
                <p:cNvPr id="555" name="矩形 554">
                  <a:extLst>
                    <a:ext uri="{FF2B5EF4-FFF2-40B4-BE49-F238E27FC236}">
                      <a16:creationId xmlns:a16="http://schemas.microsoft.com/office/drawing/2014/main" id="{1F583825-CC5D-3968-85BE-6199DFBB4D61}"/>
                    </a:ext>
                  </a:extLst>
                </p:cNvPr>
                <p:cNvSpPr/>
                <p:nvPr/>
              </p:nvSpPr>
              <p:spPr>
                <a:xfrm>
                  <a:off x="3077929" y="4134650"/>
                  <a:ext cx="72000" cy="183600"/>
                </a:xfrm>
                <a:prstGeom prst="rect">
                  <a:avLst/>
                </a:prstGeom>
                <a:solidFill>
                  <a:srgbClr val="FAEADD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56" name="矩形 555">
                  <a:extLst>
                    <a:ext uri="{FF2B5EF4-FFF2-40B4-BE49-F238E27FC236}">
                      <a16:creationId xmlns:a16="http://schemas.microsoft.com/office/drawing/2014/main" id="{654B1F62-B912-0BCA-DA9B-FD756E8AE1B3}"/>
                    </a:ext>
                  </a:extLst>
                </p:cNvPr>
                <p:cNvSpPr/>
                <p:nvPr/>
              </p:nvSpPr>
              <p:spPr>
                <a:xfrm>
                  <a:off x="3077929" y="4043060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</p:grpSp>
      <p:grpSp>
        <p:nvGrpSpPr>
          <p:cNvPr id="557" name="组合 556">
            <a:extLst>
              <a:ext uri="{FF2B5EF4-FFF2-40B4-BE49-F238E27FC236}">
                <a16:creationId xmlns:a16="http://schemas.microsoft.com/office/drawing/2014/main" id="{C82417EB-93A4-81B3-82E8-207AFD2E26D5}"/>
              </a:ext>
            </a:extLst>
          </p:cNvPr>
          <p:cNvGrpSpPr/>
          <p:nvPr/>
        </p:nvGrpSpPr>
        <p:grpSpPr>
          <a:xfrm>
            <a:off x="5667823" y="4554980"/>
            <a:ext cx="75462" cy="435712"/>
            <a:chOff x="6178758" y="2957438"/>
            <a:chExt cx="75462" cy="435712"/>
          </a:xfrm>
        </p:grpSpPr>
        <p:sp>
          <p:nvSpPr>
            <p:cNvPr id="558" name="矩形 557">
              <a:extLst>
                <a:ext uri="{FF2B5EF4-FFF2-40B4-BE49-F238E27FC236}">
                  <a16:creationId xmlns:a16="http://schemas.microsoft.com/office/drawing/2014/main" id="{DC8CFBB5-F7E2-899A-B40E-2E08785FFEFE}"/>
                </a:ext>
              </a:extLst>
            </p:cNvPr>
            <p:cNvSpPr/>
            <p:nvPr/>
          </p:nvSpPr>
          <p:spPr>
            <a:xfrm>
              <a:off x="6181516" y="3209550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9" name="矩形 558">
              <a:extLst>
                <a:ext uri="{FF2B5EF4-FFF2-40B4-BE49-F238E27FC236}">
                  <a16:creationId xmlns:a16="http://schemas.microsoft.com/office/drawing/2014/main" id="{F19EDF2D-AF71-F7F5-FB75-89CF3717FF33}"/>
                </a:ext>
              </a:extLst>
            </p:cNvPr>
            <p:cNvSpPr/>
            <p:nvPr/>
          </p:nvSpPr>
          <p:spPr>
            <a:xfrm>
              <a:off x="6182220" y="3108767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560" name="组合 559">
              <a:extLst>
                <a:ext uri="{FF2B5EF4-FFF2-40B4-BE49-F238E27FC236}">
                  <a16:creationId xmlns:a16="http://schemas.microsoft.com/office/drawing/2014/main" id="{34F02FA5-20B0-6908-DDC6-AE02FBCD6613}"/>
                </a:ext>
              </a:extLst>
            </p:cNvPr>
            <p:cNvGrpSpPr/>
            <p:nvPr/>
          </p:nvGrpSpPr>
          <p:grpSpPr>
            <a:xfrm>
              <a:off x="6178758" y="2957438"/>
              <a:ext cx="72000" cy="258162"/>
              <a:chOff x="2847617" y="5149390"/>
              <a:chExt cx="72000" cy="258162"/>
            </a:xfrm>
          </p:grpSpPr>
          <p:sp>
            <p:nvSpPr>
              <p:cNvPr id="561" name="矩形 560">
                <a:extLst>
                  <a:ext uri="{FF2B5EF4-FFF2-40B4-BE49-F238E27FC236}">
                    <a16:creationId xmlns:a16="http://schemas.microsoft.com/office/drawing/2014/main" id="{D666BE48-A214-D399-F077-8B4D6B1C3ED3}"/>
                  </a:ext>
                </a:extLst>
              </p:cNvPr>
              <p:cNvSpPr/>
              <p:nvPr/>
            </p:nvSpPr>
            <p:spPr>
              <a:xfrm>
                <a:off x="2847617" y="5223952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62" name="矩形 561">
                <a:extLst>
                  <a:ext uri="{FF2B5EF4-FFF2-40B4-BE49-F238E27FC236}">
                    <a16:creationId xmlns:a16="http://schemas.microsoft.com/office/drawing/2014/main" id="{67863546-460C-3A2E-0DD4-5019CEEB34D3}"/>
                  </a:ext>
                </a:extLst>
              </p:cNvPr>
              <p:cNvSpPr/>
              <p:nvPr/>
            </p:nvSpPr>
            <p:spPr>
              <a:xfrm>
                <a:off x="2847617" y="5149390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</p:grpSp>
      <p:sp>
        <p:nvSpPr>
          <p:cNvPr id="563" name="矩形 562">
            <a:extLst>
              <a:ext uri="{FF2B5EF4-FFF2-40B4-BE49-F238E27FC236}">
                <a16:creationId xmlns:a16="http://schemas.microsoft.com/office/drawing/2014/main" id="{D00FDF5C-FEE3-D427-E527-F6CAF5CC502E}"/>
              </a:ext>
            </a:extLst>
          </p:cNvPr>
          <p:cNvSpPr/>
          <p:nvPr/>
        </p:nvSpPr>
        <p:spPr>
          <a:xfrm>
            <a:off x="6429498" y="2166650"/>
            <a:ext cx="648072" cy="327457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>
                <a:alpha val="99000"/>
              </a:scheme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90" name="组合 589">
            <a:extLst>
              <a:ext uri="{FF2B5EF4-FFF2-40B4-BE49-F238E27FC236}">
                <a16:creationId xmlns:a16="http://schemas.microsoft.com/office/drawing/2014/main" id="{33FAB3D5-FF6F-27E9-A24C-6C6D57CEFFE9}"/>
              </a:ext>
            </a:extLst>
          </p:cNvPr>
          <p:cNvGrpSpPr/>
          <p:nvPr/>
        </p:nvGrpSpPr>
        <p:grpSpPr>
          <a:xfrm>
            <a:off x="6471069" y="2231445"/>
            <a:ext cx="579377" cy="461668"/>
            <a:chOff x="6471069" y="2231445"/>
            <a:chExt cx="579377" cy="461668"/>
          </a:xfrm>
        </p:grpSpPr>
        <p:grpSp>
          <p:nvGrpSpPr>
            <p:cNvPr id="564" name="组合 563">
              <a:extLst>
                <a:ext uri="{FF2B5EF4-FFF2-40B4-BE49-F238E27FC236}">
                  <a16:creationId xmlns:a16="http://schemas.microsoft.com/office/drawing/2014/main" id="{F1E675A1-38FF-1329-A03B-037F892E64D9}"/>
                </a:ext>
              </a:extLst>
            </p:cNvPr>
            <p:cNvGrpSpPr/>
            <p:nvPr/>
          </p:nvGrpSpPr>
          <p:grpSpPr>
            <a:xfrm>
              <a:off x="6471069" y="2231445"/>
              <a:ext cx="75462" cy="435712"/>
              <a:chOff x="6178758" y="2957438"/>
              <a:chExt cx="75462" cy="435712"/>
            </a:xfrm>
          </p:grpSpPr>
          <p:sp>
            <p:nvSpPr>
              <p:cNvPr id="565" name="矩形 564">
                <a:extLst>
                  <a:ext uri="{FF2B5EF4-FFF2-40B4-BE49-F238E27FC236}">
                    <a16:creationId xmlns:a16="http://schemas.microsoft.com/office/drawing/2014/main" id="{B9A8E021-2EF7-53FF-81ED-7F553AF93534}"/>
                  </a:ext>
                </a:extLst>
              </p:cNvPr>
              <p:cNvSpPr/>
              <p:nvPr/>
            </p:nvSpPr>
            <p:spPr>
              <a:xfrm>
                <a:off x="6181516" y="3209550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66" name="矩形 565">
                <a:extLst>
                  <a:ext uri="{FF2B5EF4-FFF2-40B4-BE49-F238E27FC236}">
                    <a16:creationId xmlns:a16="http://schemas.microsoft.com/office/drawing/2014/main" id="{DEFBEC6B-DF20-D710-4244-EEC8FF1A63F4}"/>
                  </a:ext>
                </a:extLst>
              </p:cNvPr>
              <p:cNvSpPr/>
              <p:nvPr/>
            </p:nvSpPr>
            <p:spPr>
              <a:xfrm>
                <a:off x="6182220" y="3108767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67" name="组合 566">
                <a:extLst>
                  <a:ext uri="{FF2B5EF4-FFF2-40B4-BE49-F238E27FC236}">
                    <a16:creationId xmlns:a16="http://schemas.microsoft.com/office/drawing/2014/main" id="{AAC97802-3A86-13D1-0A26-75787430B58C}"/>
                  </a:ext>
                </a:extLst>
              </p:cNvPr>
              <p:cNvGrpSpPr/>
              <p:nvPr/>
            </p:nvGrpSpPr>
            <p:grpSpPr>
              <a:xfrm>
                <a:off x="6178758" y="2957438"/>
                <a:ext cx="72000" cy="258162"/>
                <a:chOff x="2847617" y="5149390"/>
                <a:chExt cx="72000" cy="258162"/>
              </a:xfrm>
            </p:grpSpPr>
            <p:sp>
              <p:nvSpPr>
                <p:cNvPr id="568" name="矩形 567">
                  <a:extLst>
                    <a:ext uri="{FF2B5EF4-FFF2-40B4-BE49-F238E27FC236}">
                      <a16:creationId xmlns:a16="http://schemas.microsoft.com/office/drawing/2014/main" id="{3D73A3BB-EE2F-E9F0-AC98-531A26680C7C}"/>
                    </a:ext>
                  </a:extLst>
                </p:cNvPr>
                <p:cNvSpPr/>
                <p:nvPr/>
              </p:nvSpPr>
              <p:spPr>
                <a:xfrm>
                  <a:off x="2847617" y="5223952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69" name="矩形 568">
                  <a:extLst>
                    <a:ext uri="{FF2B5EF4-FFF2-40B4-BE49-F238E27FC236}">
                      <a16:creationId xmlns:a16="http://schemas.microsoft.com/office/drawing/2014/main" id="{9CE2DA45-D49B-04F6-3ACE-656550DE3BA5}"/>
                    </a:ext>
                  </a:extLst>
                </p:cNvPr>
                <p:cNvSpPr/>
                <p:nvPr/>
              </p:nvSpPr>
              <p:spPr>
                <a:xfrm>
                  <a:off x="2847617" y="5149390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570" name="组合 569">
              <a:extLst>
                <a:ext uri="{FF2B5EF4-FFF2-40B4-BE49-F238E27FC236}">
                  <a16:creationId xmlns:a16="http://schemas.microsoft.com/office/drawing/2014/main" id="{8588CD08-3383-BE55-99CE-980C459EAA2C}"/>
                </a:ext>
              </a:extLst>
            </p:cNvPr>
            <p:cNvGrpSpPr/>
            <p:nvPr/>
          </p:nvGrpSpPr>
          <p:grpSpPr>
            <a:xfrm>
              <a:off x="6628002" y="2244061"/>
              <a:ext cx="77019" cy="433548"/>
              <a:chOff x="3790969" y="4956973"/>
              <a:chExt cx="77019" cy="433548"/>
            </a:xfrm>
          </p:grpSpPr>
          <p:sp>
            <p:nvSpPr>
              <p:cNvPr id="571" name="矩形 570">
                <a:extLst>
                  <a:ext uri="{FF2B5EF4-FFF2-40B4-BE49-F238E27FC236}">
                    <a16:creationId xmlns:a16="http://schemas.microsoft.com/office/drawing/2014/main" id="{6BDAE111-FBE7-BE00-0D58-FA28E0954342}"/>
                  </a:ext>
                </a:extLst>
              </p:cNvPr>
              <p:cNvSpPr/>
              <p:nvPr/>
            </p:nvSpPr>
            <p:spPr>
              <a:xfrm>
                <a:off x="3795988" y="5206921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72" name="矩形 571">
                <a:extLst>
                  <a:ext uri="{FF2B5EF4-FFF2-40B4-BE49-F238E27FC236}">
                    <a16:creationId xmlns:a16="http://schemas.microsoft.com/office/drawing/2014/main" id="{F4500F63-CE3B-04C2-14A1-CBBF39F64EFD}"/>
                  </a:ext>
                </a:extLst>
              </p:cNvPr>
              <p:cNvSpPr/>
              <p:nvPr/>
            </p:nvSpPr>
            <p:spPr>
              <a:xfrm>
                <a:off x="3795988" y="5107168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73" name="组合 572">
                <a:extLst>
                  <a:ext uri="{FF2B5EF4-FFF2-40B4-BE49-F238E27FC236}">
                    <a16:creationId xmlns:a16="http://schemas.microsoft.com/office/drawing/2014/main" id="{71E7F0AE-99E1-0368-98B2-FED3110ED719}"/>
                  </a:ext>
                </a:extLst>
              </p:cNvPr>
              <p:cNvGrpSpPr/>
              <p:nvPr/>
            </p:nvGrpSpPr>
            <p:grpSpPr>
              <a:xfrm>
                <a:off x="3790969" y="4956973"/>
                <a:ext cx="72000" cy="250199"/>
                <a:chOff x="2826000" y="2240807"/>
                <a:chExt cx="72000" cy="250199"/>
              </a:xfrm>
            </p:grpSpPr>
            <p:sp>
              <p:nvSpPr>
                <p:cNvPr id="574" name="矩形 573">
                  <a:extLst>
                    <a:ext uri="{FF2B5EF4-FFF2-40B4-BE49-F238E27FC236}">
                      <a16:creationId xmlns:a16="http://schemas.microsoft.com/office/drawing/2014/main" id="{07AE8277-6EF0-AC7E-749C-5F8791B733FC}"/>
                    </a:ext>
                  </a:extLst>
                </p:cNvPr>
                <p:cNvSpPr/>
                <p:nvPr/>
              </p:nvSpPr>
              <p:spPr>
                <a:xfrm>
                  <a:off x="2826000" y="2307406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575" name="矩形 574">
                  <a:extLst>
                    <a:ext uri="{FF2B5EF4-FFF2-40B4-BE49-F238E27FC236}">
                      <a16:creationId xmlns:a16="http://schemas.microsoft.com/office/drawing/2014/main" id="{36373170-876D-AC5B-6422-04E5D47C2661}"/>
                    </a:ext>
                  </a:extLst>
                </p:cNvPr>
                <p:cNvSpPr/>
                <p:nvPr/>
              </p:nvSpPr>
              <p:spPr>
                <a:xfrm>
                  <a:off x="2826000" y="2240807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576" name="组合 575">
              <a:extLst>
                <a:ext uri="{FF2B5EF4-FFF2-40B4-BE49-F238E27FC236}">
                  <a16:creationId xmlns:a16="http://schemas.microsoft.com/office/drawing/2014/main" id="{4776EC1A-7D80-4EFA-34DA-F3F65DF66AA4}"/>
                </a:ext>
              </a:extLst>
            </p:cNvPr>
            <p:cNvGrpSpPr/>
            <p:nvPr/>
          </p:nvGrpSpPr>
          <p:grpSpPr>
            <a:xfrm>
              <a:off x="6804972" y="2238622"/>
              <a:ext cx="77957" cy="443335"/>
              <a:chOff x="6653438" y="4820100"/>
              <a:chExt cx="77957" cy="443335"/>
            </a:xfrm>
          </p:grpSpPr>
          <p:sp>
            <p:nvSpPr>
              <p:cNvPr id="577" name="矩形 576">
                <a:extLst>
                  <a:ext uri="{FF2B5EF4-FFF2-40B4-BE49-F238E27FC236}">
                    <a16:creationId xmlns:a16="http://schemas.microsoft.com/office/drawing/2014/main" id="{077BD50D-9D4E-B6E0-F5A4-13CDE47631D4}"/>
                  </a:ext>
                </a:extLst>
              </p:cNvPr>
              <p:cNvSpPr/>
              <p:nvPr/>
            </p:nvSpPr>
            <p:spPr>
              <a:xfrm>
                <a:off x="6653584" y="5079835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78" name="组合 577">
                <a:extLst>
                  <a:ext uri="{FF2B5EF4-FFF2-40B4-BE49-F238E27FC236}">
                    <a16:creationId xmlns:a16="http://schemas.microsoft.com/office/drawing/2014/main" id="{A4DE0574-9F40-B374-E902-5273CF9E8FF1}"/>
                  </a:ext>
                </a:extLst>
              </p:cNvPr>
              <p:cNvGrpSpPr/>
              <p:nvPr/>
            </p:nvGrpSpPr>
            <p:grpSpPr>
              <a:xfrm>
                <a:off x="6653438" y="4820100"/>
                <a:ext cx="77957" cy="361450"/>
                <a:chOff x="4933898" y="2131978"/>
                <a:chExt cx="77957" cy="361450"/>
              </a:xfrm>
            </p:grpSpPr>
            <p:sp>
              <p:nvSpPr>
                <p:cNvPr id="579" name="矩形 578">
                  <a:extLst>
                    <a:ext uri="{FF2B5EF4-FFF2-40B4-BE49-F238E27FC236}">
                      <a16:creationId xmlns:a16="http://schemas.microsoft.com/office/drawing/2014/main" id="{D35B9089-613A-25CB-4291-0EC3C7AB652F}"/>
                    </a:ext>
                  </a:extLst>
                </p:cNvPr>
                <p:cNvSpPr/>
                <p:nvPr/>
              </p:nvSpPr>
              <p:spPr>
                <a:xfrm>
                  <a:off x="4939855" y="2309828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580" name="组合 579">
                  <a:extLst>
                    <a:ext uri="{FF2B5EF4-FFF2-40B4-BE49-F238E27FC236}">
                      <a16:creationId xmlns:a16="http://schemas.microsoft.com/office/drawing/2014/main" id="{1F8A5300-8DDA-C71D-4A9F-308368199B86}"/>
                    </a:ext>
                  </a:extLst>
                </p:cNvPr>
                <p:cNvGrpSpPr/>
                <p:nvPr/>
              </p:nvGrpSpPr>
              <p:grpSpPr>
                <a:xfrm>
                  <a:off x="4933898" y="2131978"/>
                  <a:ext cx="72000" cy="279137"/>
                  <a:chOff x="2958412" y="3077657"/>
                  <a:chExt cx="72000" cy="279137"/>
                </a:xfrm>
              </p:grpSpPr>
              <p:sp>
                <p:nvSpPr>
                  <p:cNvPr id="581" name="矩形 580">
                    <a:extLst>
                      <a:ext uri="{FF2B5EF4-FFF2-40B4-BE49-F238E27FC236}">
                        <a16:creationId xmlns:a16="http://schemas.microsoft.com/office/drawing/2014/main" id="{98F28525-7CB1-9584-8D07-510E291916FD}"/>
                      </a:ext>
                    </a:extLst>
                  </p:cNvPr>
                  <p:cNvSpPr/>
                  <p:nvPr/>
                </p:nvSpPr>
                <p:spPr>
                  <a:xfrm>
                    <a:off x="2958412" y="3173194"/>
                    <a:ext cx="72000" cy="183600"/>
                  </a:xfrm>
                  <a:prstGeom prst="rect">
                    <a:avLst/>
                  </a:prstGeom>
                  <a:solidFill>
                    <a:srgbClr val="0432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582" name="矩形 581">
                    <a:extLst>
                      <a:ext uri="{FF2B5EF4-FFF2-40B4-BE49-F238E27FC236}">
                        <a16:creationId xmlns:a16="http://schemas.microsoft.com/office/drawing/2014/main" id="{48C31E85-2AFF-7B4B-EA76-E39A21E39EC8}"/>
                      </a:ext>
                    </a:extLst>
                  </p:cNvPr>
                  <p:cNvSpPr/>
                  <p:nvPr/>
                </p:nvSpPr>
                <p:spPr>
                  <a:xfrm>
                    <a:off x="2958412" y="3077657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  <p:grpSp>
          <p:nvGrpSpPr>
            <p:cNvPr id="583" name="组合 582">
              <a:extLst>
                <a:ext uri="{FF2B5EF4-FFF2-40B4-BE49-F238E27FC236}">
                  <a16:creationId xmlns:a16="http://schemas.microsoft.com/office/drawing/2014/main" id="{3F7B39A4-D058-E0CC-50B4-397E6E9AFAD3}"/>
                </a:ext>
              </a:extLst>
            </p:cNvPr>
            <p:cNvGrpSpPr/>
            <p:nvPr/>
          </p:nvGrpSpPr>
          <p:grpSpPr>
            <a:xfrm>
              <a:off x="6973967" y="2239072"/>
              <a:ext cx="76479" cy="454041"/>
              <a:chOff x="6806464" y="2030697"/>
              <a:chExt cx="76479" cy="454041"/>
            </a:xfrm>
          </p:grpSpPr>
          <p:sp>
            <p:nvSpPr>
              <p:cNvPr id="584" name="矩形 583">
                <a:extLst>
                  <a:ext uri="{FF2B5EF4-FFF2-40B4-BE49-F238E27FC236}">
                    <a16:creationId xmlns:a16="http://schemas.microsoft.com/office/drawing/2014/main" id="{3377C78B-14A7-ABE4-7622-D329D69A0568}"/>
                  </a:ext>
                </a:extLst>
              </p:cNvPr>
              <p:cNvSpPr/>
              <p:nvPr/>
            </p:nvSpPr>
            <p:spPr>
              <a:xfrm>
                <a:off x="6810943" y="230113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85" name="组合 584">
                <a:extLst>
                  <a:ext uri="{FF2B5EF4-FFF2-40B4-BE49-F238E27FC236}">
                    <a16:creationId xmlns:a16="http://schemas.microsoft.com/office/drawing/2014/main" id="{41A93AE6-F1E5-3E2F-296A-2A4BB57C9098}"/>
                  </a:ext>
                </a:extLst>
              </p:cNvPr>
              <p:cNvGrpSpPr/>
              <p:nvPr/>
            </p:nvGrpSpPr>
            <p:grpSpPr>
              <a:xfrm>
                <a:off x="6806464" y="2030697"/>
                <a:ext cx="72000" cy="364616"/>
                <a:chOff x="5067397" y="3034196"/>
                <a:chExt cx="72000" cy="364616"/>
              </a:xfrm>
            </p:grpSpPr>
            <p:sp>
              <p:nvSpPr>
                <p:cNvPr id="586" name="矩形 585">
                  <a:extLst>
                    <a:ext uri="{FF2B5EF4-FFF2-40B4-BE49-F238E27FC236}">
                      <a16:creationId xmlns:a16="http://schemas.microsoft.com/office/drawing/2014/main" id="{33F0CE68-40F1-BA67-4D91-0D8E9688B24D}"/>
                    </a:ext>
                  </a:extLst>
                </p:cNvPr>
                <p:cNvSpPr/>
                <p:nvPr/>
              </p:nvSpPr>
              <p:spPr>
                <a:xfrm>
                  <a:off x="5067397" y="3215212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587" name="组合 586">
                  <a:extLst>
                    <a:ext uri="{FF2B5EF4-FFF2-40B4-BE49-F238E27FC236}">
                      <a16:creationId xmlns:a16="http://schemas.microsoft.com/office/drawing/2014/main" id="{FFFE82B8-E2F7-83D9-862A-0E6183D90284}"/>
                    </a:ext>
                  </a:extLst>
                </p:cNvPr>
                <p:cNvGrpSpPr/>
                <p:nvPr/>
              </p:nvGrpSpPr>
              <p:grpSpPr>
                <a:xfrm>
                  <a:off x="5067397" y="3034196"/>
                  <a:ext cx="72000" cy="275190"/>
                  <a:chOff x="3077929" y="4043060"/>
                  <a:chExt cx="72000" cy="275190"/>
                </a:xfrm>
              </p:grpSpPr>
              <p:sp>
                <p:nvSpPr>
                  <p:cNvPr id="588" name="矩形 587">
                    <a:extLst>
                      <a:ext uri="{FF2B5EF4-FFF2-40B4-BE49-F238E27FC236}">
                        <a16:creationId xmlns:a16="http://schemas.microsoft.com/office/drawing/2014/main" id="{644A8E35-3C9D-F38C-1D7B-FA2275BA6046}"/>
                      </a:ext>
                    </a:extLst>
                  </p:cNvPr>
                  <p:cNvSpPr/>
                  <p:nvPr/>
                </p:nvSpPr>
                <p:spPr>
                  <a:xfrm>
                    <a:off x="3077929" y="4134650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589" name="矩形 588">
                    <a:extLst>
                      <a:ext uri="{FF2B5EF4-FFF2-40B4-BE49-F238E27FC236}">
                        <a16:creationId xmlns:a16="http://schemas.microsoft.com/office/drawing/2014/main" id="{168EEF3A-6AE6-F85F-40F8-57C6BA81551C}"/>
                      </a:ext>
                    </a:extLst>
                  </p:cNvPr>
                  <p:cNvSpPr/>
                  <p:nvPr/>
                </p:nvSpPr>
                <p:spPr>
                  <a:xfrm>
                    <a:off x="3077929" y="4043060"/>
                    <a:ext cx="72000" cy="183600"/>
                  </a:xfrm>
                  <a:prstGeom prst="rect">
                    <a:avLst/>
                  </a:prstGeom>
                  <a:solidFill>
                    <a:srgbClr val="02FD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</p:grpSp>
      <p:grpSp>
        <p:nvGrpSpPr>
          <p:cNvPr id="591" name="组合 590">
            <a:extLst>
              <a:ext uri="{FF2B5EF4-FFF2-40B4-BE49-F238E27FC236}">
                <a16:creationId xmlns:a16="http://schemas.microsoft.com/office/drawing/2014/main" id="{68A8DD25-1E24-61D9-9430-486783337925}"/>
              </a:ext>
            </a:extLst>
          </p:cNvPr>
          <p:cNvGrpSpPr/>
          <p:nvPr/>
        </p:nvGrpSpPr>
        <p:grpSpPr>
          <a:xfrm>
            <a:off x="6458242" y="2975856"/>
            <a:ext cx="579377" cy="461668"/>
            <a:chOff x="6471069" y="2231445"/>
            <a:chExt cx="579377" cy="461668"/>
          </a:xfrm>
        </p:grpSpPr>
        <p:grpSp>
          <p:nvGrpSpPr>
            <p:cNvPr id="592" name="组合 591">
              <a:extLst>
                <a:ext uri="{FF2B5EF4-FFF2-40B4-BE49-F238E27FC236}">
                  <a16:creationId xmlns:a16="http://schemas.microsoft.com/office/drawing/2014/main" id="{622BC2C2-0760-2779-AE19-104F428C2F56}"/>
                </a:ext>
              </a:extLst>
            </p:cNvPr>
            <p:cNvGrpSpPr/>
            <p:nvPr/>
          </p:nvGrpSpPr>
          <p:grpSpPr>
            <a:xfrm>
              <a:off x="6471069" y="2231445"/>
              <a:ext cx="75462" cy="435712"/>
              <a:chOff x="6178758" y="2957438"/>
              <a:chExt cx="75462" cy="435712"/>
            </a:xfrm>
          </p:grpSpPr>
          <p:sp>
            <p:nvSpPr>
              <p:cNvPr id="613" name="矩形 612">
                <a:extLst>
                  <a:ext uri="{FF2B5EF4-FFF2-40B4-BE49-F238E27FC236}">
                    <a16:creationId xmlns:a16="http://schemas.microsoft.com/office/drawing/2014/main" id="{280DBA00-8921-E869-0905-12234FF77452}"/>
                  </a:ext>
                </a:extLst>
              </p:cNvPr>
              <p:cNvSpPr/>
              <p:nvPr/>
            </p:nvSpPr>
            <p:spPr>
              <a:xfrm>
                <a:off x="6181516" y="3209550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14" name="矩形 613">
                <a:extLst>
                  <a:ext uri="{FF2B5EF4-FFF2-40B4-BE49-F238E27FC236}">
                    <a16:creationId xmlns:a16="http://schemas.microsoft.com/office/drawing/2014/main" id="{1A36CD61-CA2E-35B4-671D-0DDB7F9CE832}"/>
                  </a:ext>
                </a:extLst>
              </p:cNvPr>
              <p:cNvSpPr/>
              <p:nvPr/>
            </p:nvSpPr>
            <p:spPr>
              <a:xfrm>
                <a:off x="6182220" y="3108767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615" name="组合 614">
                <a:extLst>
                  <a:ext uri="{FF2B5EF4-FFF2-40B4-BE49-F238E27FC236}">
                    <a16:creationId xmlns:a16="http://schemas.microsoft.com/office/drawing/2014/main" id="{E78EE93E-3733-87AA-E8BD-3D732C6F521F}"/>
                  </a:ext>
                </a:extLst>
              </p:cNvPr>
              <p:cNvGrpSpPr/>
              <p:nvPr/>
            </p:nvGrpSpPr>
            <p:grpSpPr>
              <a:xfrm>
                <a:off x="6178758" y="2957438"/>
                <a:ext cx="72000" cy="258162"/>
                <a:chOff x="2847617" y="5149390"/>
                <a:chExt cx="72000" cy="258162"/>
              </a:xfrm>
            </p:grpSpPr>
            <p:sp>
              <p:nvSpPr>
                <p:cNvPr id="616" name="矩形 615">
                  <a:extLst>
                    <a:ext uri="{FF2B5EF4-FFF2-40B4-BE49-F238E27FC236}">
                      <a16:creationId xmlns:a16="http://schemas.microsoft.com/office/drawing/2014/main" id="{59E7AAE5-2265-B019-167A-D2F5212CFBD8}"/>
                    </a:ext>
                  </a:extLst>
                </p:cNvPr>
                <p:cNvSpPr/>
                <p:nvPr/>
              </p:nvSpPr>
              <p:spPr>
                <a:xfrm>
                  <a:off x="2847617" y="5223952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617" name="矩形 616">
                  <a:extLst>
                    <a:ext uri="{FF2B5EF4-FFF2-40B4-BE49-F238E27FC236}">
                      <a16:creationId xmlns:a16="http://schemas.microsoft.com/office/drawing/2014/main" id="{A2A43D28-E055-8A42-4658-13847EDC8841}"/>
                    </a:ext>
                  </a:extLst>
                </p:cNvPr>
                <p:cNvSpPr/>
                <p:nvPr/>
              </p:nvSpPr>
              <p:spPr>
                <a:xfrm>
                  <a:off x="2847617" y="5149390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593" name="组合 592">
              <a:extLst>
                <a:ext uri="{FF2B5EF4-FFF2-40B4-BE49-F238E27FC236}">
                  <a16:creationId xmlns:a16="http://schemas.microsoft.com/office/drawing/2014/main" id="{4754FE31-5C0D-EC39-178C-137070D502BD}"/>
                </a:ext>
              </a:extLst>
            </p:cNvPr>
            <p:cNvGrpSpPr/>
            <p:nvPr/>
          </p:nvGrpSpPr>
          <p:grpSpPr>
            <a:xfrm>
              <a:off x="6628002" y="2244061"/>
              <a:ext cx="77019" cy="433548"/>
              <a:chOff x="3790969" y="4956973"/>
              <a:chExt cx="77019" cy="433548"/>
            </a:xfrm>
          </p:grpSpPr>
          <p:sp>
            <p:nvSpPr>
              <p:cNvPr id="608" name="矩形 607">
                <a:extLst>
                  <a:ext uri="{FF2B5EF4-FFF2-40B4-BE49-F238E27FC236}">
                    <a16:creationId xmlns:a16="http://schemas.microsoft.com/office/drawing/2014/main" id="{92FF7947-1C20-CA1E-E800-20A27B06CE5F}"/>
                  </a:ext>
                </a:extLst>
              </p:cNvPr>
              <p:cNvSpPr/>
              <p:nvPr/>
            </p:nvSpPr>
            <p:spPr>
              <a:xfrm>
                <a:off x="3795988" y="5206921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09" name="矩形 608">
                <a:extLst>
                  <a:ext uri="{FF2B5EF4-FFF2-40B4-BE49-F238E27FC236}">
                    <a16:creationId xmlns:a16="http://schemas.microsoft.com/office/drawing/2014/main" id="{416607B7-1F8C-A929-5D4B-94A2672E3A5C}"/>
                  </a:ext>
                </a:extLst>
              </p:cNvPr>
              <p:cNvSpPr/>
              <p:nvPr/>
            </p:nvSpPr>
            <p:spPr>
              <a:xfrm>
                <a:off x="3795988" y="5107168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610" name="组合 609">
                <a:extLst>
                  <a:ext uri="{FF2B5EF4-FFF2-40B4-BE49-F238E27FC236}">
                    <a16:creationId xmlns:a16="http://schemas.microsoft.com/office/drawing/2014/main" id="{1F93D394-3AF3-49A1-4918-D890FA013A3D}"/>
                  </a:ext>
                </a:extLst>
              </p:cNvPr>
              <p:cNvGrpSpPr/>
              <p:nvPr/>
            </p:nvGrpSpPr>
            <p:grpSpPr>
              <a:xfrm>
                <a:off x="3790969" y="4956973"/>
                <a:ext cx="72000" cy="250199"/>
                <a:chOff x="2826000" y="2240807"/>
                <a:chExt cx="72000" cy="250199"/>
              </a:xfrm>
            </p:grpSpPr>
            <p:sp>
              <p:nvSpPr>
                <p:cNvPr id="611" name="矩形 610">
                  <a:extLst>
                    <a:ext uri="{FF2B5EF4-FFF2-40B4-BE49-F238E27FC236}">
                      <a16:creationId xmlns:a16="http://schemas.microsoft.com/office/drawing/2014/main" id="{F59AEAA8-49F3-3E5D-D56D-CA988D0839A0}"/>
                    </a:ext>
                  </a:extLst>
                </p:cNvPr>
                <p:cNvSpPr/>
                <p:nvPr/>
              </p:nvSpPr>
              <p:spPr>
                <a:xfrm>
                  <a:off x="2826000" y="2307406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612" name="矩形 611">
                  <a:extLst>
                    <a:ext uri="{FF2B5EF4-FFF2-40B4-BE49-F238E27FC236}">
                      <a16:creationId xmlns:a16="http://schemas.microsoft.com/office/drawing/2014/main" id="{12EF0F63-772A-D258-0810-C95A2FA33A08}"/>
                    </a:ext>
                  </a:extLst>
                </p:cNvPr>
                <p:cNvSpPr/>
                <p:nvPr/>
              </p:nvSpPr>
              <p:spPr>
                <a:xfrm>
                  <a:off x="2826000" y="2240807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594" name="组合 593">
              <a:extLst>
                <a:ext uri="{FF2B5EF4-FFF2-40B4-BE49-F238E27FC236}">
                  <a16:creationId xmlns:a16="http://schemas.microsoft.com/office/drawing/2014/main" id="{775FA106-5C61-92F3-DB94-44A128A35759}"/>
                </a:ext>
              </a:extLst>
            </p:cNvPr>
            <p:cNvGrpSpPr/>
            <p:nvPr/>
          </p:nvGrpSpPr>
          <p:grpSpPr>
            <a:xfrm>
              <a:off x="6804972" y="2238622"/>
              <a:ext cx="77957" cy="443335"/>
              <a:chOff x="6653438" y="4820100"/>
              <a:chExt cx="77957" cy="443335"/>
            </a:xfrm>
          </p:grpSpPr>
          <p:sp>
            <p:nvSpPr>
              <p:cNvPr id="602" name="矩形 601">
                <a:extLst>
                  <a:ext uri="{FF2B5EF4-FFF2-40B4-BE49-F238E27FC236}">
                    <a16:creationId xmlns:a16="http://schemas.microsoft.com/office/drawing/2014/main" id="{32D6075E-49CC-3222-4C8E-20F032CB32F5}"/>
                  </a:ext>
                </a:extLst>
              </p:cNvPr>
              <p:cNvSpPr/>
              <p:nvPr/>
            </p:nvSpPr>
            <p:spPr>
              <a:xfrm>
                <a:off x="6653584" y="5079835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603" name="组合 602">
                <a:extLst>
                  <a:ext uri="{FF2B5EF4-FFF2-40B4-BE49-F238E27FC236}">
                    <a16:creationId xmlns:a16="http://schemas.microsoft.com/office/drawing/2014/main" id="{424EFCD4-DE94-1B9D-7E5E-BD176EB2FD02}"/>
                  </a:ext>
                </a:extLst>
              </p:cNvPr>
              <p:cNvGrpSpPr/>
              <p:nvPr/>
            </p:nvGrpSpPr>
            <p:grpSpPr>
              <a:xfrm>
                <a:off x="6653438" y="4820100"/>
                <a:ext cx="77957" cy="361450"/>
                <a:chOff x="4933898" y="2131978"/>
                <a:chExt cx="77957" cy="361450"/>
              </a:xfrm>
            </p:grpSpPr>
            <p:sp>
              <p:nvSpPr>
                <p:cNvPr id="604" name="矩形 603">
                  <a:extLst>
                    <a:ext uri="{FF2B5EF4-FFF2-40B4-BE49-F238E27FC236}">
                      <a16:creationId xmlns:a16="http://schemas.microsoft.com/office/drawing/2014/main" id="{97530094-89E9-698B-8692-572E9A25C488}"/>
                    </a:ext>
                  </a:extLst>
                </p:cNvPr>
                <p:cNvSpPr/>
                <p:nvPr/>
              </p:nvSpPr>
              <p:spPr>
                <a:xfrm>
                  <a:off x="4939855" y="2309828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605" name="组合 604">
                  <a:extLst>
                    <a:ext uri="{FF2B5EF4-FFF2-40B4-BE49-F238E27FC236}">
                      <a16:creationId xmlns:a16="http://schemas.microsoft.com/office/drawing/2014/main" id="{4A8DDE1F-2670-79C4-4E2B-58EE7614D52F}"/>
                    </a:ext>
                  </a:extLst>
                </p:cNvPr>
                <p:cNvGrpSpPr/>
                <p:nvPr/>
              </p:nvGrpSpPr>
              <p:grpSpPr>
                <a:xfrm>
                  <a:off x="4933898" y="2131978"/>
                  <a:ext cx="72000" cy="279137"/>
                  <a:chOff x="2958412" y="3077657"/>
                  <a:chExt cx="72000" cy="279137"/>
                </a:xfrm>
              </p:grpSpPr>
              <p:sp>
                <p:nvSpPr>
                  <p:cNvPr id="606" name="矩形 605">
                    <a:extLst>
                      <a:ext uri="{FF2B5EF4-FFF2-40B4-BE49-F238E27FC236}">
                        <a16:creationId xmlns:a16="http://schemas.microsoft.com/office/drawing/2014/main" id="{96F764D3-BA9B-6093-FE52-09446D892E64}"/>
                      </a:ext>
                    </a:extLst>
                  </p:cNvPr>
                  <p:cNvSpPr/>
                  <p:nvPr/>
                </p:nvSpPr>
                <p:spPr>
                  <a:xfrm>
                    <a:off x="2958412" y="3173194"/>
                    <a:ext cx="72000" cy="183600"/>
                  </a:xfrm>
                  <a:prstGeom prst="rect">
                    <a:avLst/>
                  </a:prstGeom>
                  <a:solidFill>
                    <a:srgbClr val="0432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607" name="矩形 606">
                    <a:extLst>
                      <a:ext uri="{FF2B5EF4-FFF2-40B4-BE49-F238E27FC236}">
                        <a16:creationId xmlns:a16="http://schemas.microsoft.com/office/drawing/2014/main" id="{A2EFF4F8-B16F-9C15-1FCD-10211FE45A10}"/>
                      </a:ext>
                    </a:extLst>
                  </p:cNvPr>
                  <p:cNvSpPr/>
                  <p:nvPr/>
                </p:nvSpPr>
                <p:spPr>
                  <a:xfrm>
                    <a:off x="2958412" y="3077657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  <p:grpSp>
          <p:nvGrpSpPr>
            <p:cNvPr id="595" name="组合 594">
              <a:extLst>
                <a:ext uri="{FF2B5EF4-FFF2-40B4-BE49-F238E27FC236}">
                  <a16:creationId xmlns:a16="http://schemas.microsoft.com/office/drawing/2014/main" id="{FF2C8E6A-9204-BDCB-919D-8BE504D2D21F}"/>
                </a:ext>
              </a:extLst>
            </p:cNvPr>
            <p:cNvGrpSpPr/>
            <p:nvPr/>
          </p:nvGrpSpPr>
          <p:grpSpPr>
            <a:xfrm>
              <a:off x="6973967" y="2239072"/>
              <a:ext cx="76479" cy="454041"/>
              <a:chOff x="6806464" y="2030697"/>
              <a:chExt cx="76479" cy="454041"/>
            </a:xfrm>
          </p:grpSpPr>
          <p:sp>
            <p:nvSpPr>
              <p:cNvPr id="596" name="矩形 595">
                <a:extLst>
                  <a:ext uri="{FF2B5EF4-FFF2-40B4-BE49-F238E27FC236}">
                    <a16:creationId xmlns:a16="http://schemas.microsoft.com/office/drawing/2014/main" id="{9D568F8A-BCB5-8812-25AF-07B01C1B5DED}"/>
                  </a:ext>
                </a:extLst>
              </p:cNvPr>
              <p:cNvSpPr/>
              <p:nvPr/>
            </p:nvSpPr>
            <p:spPr>
              <a:xfrm>
                <a:off x="6810943" y="230113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597" name="组合 596">
                <a:extLst>
                  <a:ext uri="{FF2B5EF4-FFF2-40B4-BE49-F238E27FC236}">
                    <a16:creationId xmlns:a16="http://schemas.microsoft.com/office/drawing/2014/main" id="{34618DA1-4C6F-5D31-4C09-AF258318B167}"/>
                  </a:ext>
                </a:extLst>
              </p:cNvPr>
              <p:cNvGrpSpPr/>
              <p:nvPr/>
            </p:nvGrpSpPr>
            <p:grpSpPr>
              <a:xfrm>
                <a:off x="6806464" y="2030697"/>
                <a:ext cx="72000" cy="364616"/>
                <a:chOff x="5067397" y="3034196"/>
                <a:chExt cx="72000" cy="364616"/>
              </a:xfrm>
            </p:grpSpPr>
            <p:sp>
              <p:nvSpPr>
                <p:cNvPr id="598" name="矩形 597">
                  <a:extLst>
                    <a:ext uri="{FF2B5EF4-FFF2-40B4-BE49-F238E27FC236}">
                      <a16:creationId xmlns:a16="http://schemas.microsoft.com/office/drawing/2014/main" id="{4E116288-1802-B737-0DB2-49550556A006}"/>
                    </a:ext>
                  </a:extLst>
                </p:cNvPr>
                <p:cNvSpPr/>
                <p:nvPr/>
              </p:nvSpPr>
              <p:spPr>
                <a:xfrm>
                  <a:off x="5067397" y="3215212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599" name="组合 598">
                  <a:extLst>
                    <a:ext uri="{FF2B5EF4-FFF2-40B4-BE49-F238E27FC236}">
                      <a16:creationId xmlns:a16="http://schemas.microsoft.com/office/drawing/2014/main" id="{4939B8A5-A7E6-B6ED-2208-A431D97D4210}"/>
                    </a:ext>
                  </a:extLst>
                </p:cNvPr>
                <p:cNvGrpSpPr/>
                <p:nvPr/>
              </p:nvGrpSpPr>
              <p:grpSpPr>
                <a:xfrm>
                  <a:off x="5067397" y="3034196"/>
                  <a:ext cx="72000" cy="275190"/>
                  <a:chOff x="3077929" y="4043060"/>
                  <a:chExt cx="72000" cy="275190"/>
                </a:xfrm>
              </p:grpSpPr>
              <p:sp>
                <p:nvSpPr>
                  <p:cNvPr id="600" name="矩形 599">
                    <a:extLst>
                      <a:ext uri="{FF2B5EF4-FFF2-40B4-BE49-F238E27FC236}">
                        <a16:creationId xmlns:a16="http://schemas.microsoft.com/office/drawing/2014/main" id="{250189AC-FC19-545E-1B1D-ACD3A7EF1B1B}"/>
                      </a:ext>
                    </a:extLst>
                  </p:cNvPr>
                  <p:cNvSpPr/>
                  <p:nvPr/>
                </p:nvSpPr>
                <p:spPr>
                  <a:xfrm>
                    <a:off x="3077929" y="4134650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601" name="矩形 600">
                    <a:extLst>
                      <a:ext uri="{FF2B5EF4-FFF2-40B4-BE49-F238E27FC236}">
                        <a16:creationId xmlns:a16="http://schemas.microsoft.com/office/drawing/2014/main" id="{579982C6-691A-E7F0-E1E8-81772F982F73}"/>
                      </a:ext>
                    </a:extLst>
                  </p:cNvPr>
                  <p:cNvSpPr/>
                  <p:nvPr/>
                </p:nvSpPr>
                <p:spPr>
                  <a:xfrm>
                    <a:off x="3077929" y="4043060"/>
                    <a:ext cx="72000" cy="183600"/>
                  </a:xfrm>
                  <a:prstGeom prst="rect">
                    <a:avLst/>
                  </a:prstGeom>
                  <a:solidFill>
                    <a:srgbClr val="02FD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</p:grpSp>
      <p:grpSp>
        <p:nvGrpSpPr>
          <p:cNvPr id="618" name="组合 617">
            <a:extLst>
              <a:ext uri="{FF2B5EF4-FFF2-40B4-BE49-F238E27FC236}">
                <a16:creationId xmlns:a16="http://schemas.microsoft.com/office/drawing/2014/main" id="{A61DB532-2061-CF7A-CD81-D553E426ED0A}"/>
              </a:ext>
            </a:extLst>
          </p:cNvPr>
          <p:cNvGrpSpPr/>
          <p:nvPr/>
        </p:nvGrpSpPr>
        <p:grpSpPr>
          <a:xfrm>
            <a:off x="6461854" y="4052091"/>
            <a:ext cx="579377" cy="461668"/>
            <a:chOff x="6471069" y="2231445"/>
            <a:chExt cx="579377" cy="461668"/>
          </a:xfrm>
        </p:grpSpPr>
        <p:grpSp>
          <p:nvGrpSpPr>
            <p:cNvPr id="619" name="组合 618">
              <a:extLst>
                <a:ext uri="{FF2B5EF4-FFF2-40B4-BE49-F238E27FC236}">
                  <a16:creationId xmlns:a16="http://schemas.microsoft.com/office/drawing/2014/main" id="{385352CD-4D59-1703-AA31-B4FE73424B64}"/>
                </a:ext>
              </a:extLst>
            </p:cNvPr>
            <p:cNvGrpSpPr/>
            <p:nvPr/>
          </p:nvGrpSpPr>
          <p:grpSpPr>
            <a:xfrm>
              <a:off x="6471069" y="2231445"/>
              <a:ext cx="75462" cy="435712"/>
              <a:chOff x="6178758" y="2957438"/>
              <a:chExt cx="75462" cy="435712"/>
            </a:xfrm>
          </p:grpSpPr>
          <p:sp>
            <p:nvSpPr>
              <p:cNvPr id="640" name="矩形 639">
                <a:extLst>
                  <a:ext uri="{FF2B5EF4-FFF2-40B4-BE49-F238E27FC236}">
                    <a16:creationId xmlns:a16="http://schemas.microsoft.com/office/drawing/2014/main" id="{947A8E41-08CB-9D39-B801-29E818E0A1FB}"/>
                  </a:ext>
                </a:extLst>
              </p:cNvPr>
              <p:cNvSpPr/>
              <p:nvPr/>
            </p:nvSpPr>
            <p:spPr>
              <a:xfrm>
                <a:off x="6181516" y="3209550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41" name="矩形 640">
                <a:extLst>
                  <a:ext uri="{FF2B5EF4-FFF2-40B4-BE49-F238E27FC236}">
                    <a16:creationId xmlns:a16="http://schemas.microsoft.com/office/drawing/2014/main" id="{8A8015C6-D40C-AED8-D7C9-CAD2511946F6}"/>
                  </a:ext>
                </a:extLst>
              </p:cNvPr>
              <p:cNvSpPr/>
              <p:nvPr/>
            </p:nvSpPr>
            <p:spPr>
              <a:xfrm>
                <a:off x="6182220" y="3108767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642" name="组合 641">
                <a:extLst>
                  <a:ext uri="{FF2B5EF4-FFF2-40B4-BE49-F238E27FC236}">
                    <a16:creationId xmlns:a16="http://schemas.microsoft.com/office/drawing/2014/main" id="{00AD5D76-3EB7-4191-A3FE-F59745ACB138}"/>
                  </a:ext>
                </a:extLst>
              </p:cNvPr>
              <p:cNvGrpSpPr/>
              <p:nvPr/>
            </p:nvGrpSpPr>
            <p:grpSpPr>
              <a:xfrm>
                <a:off x="6178758" y="2957438"/>
                <a:ext cx="72000" cy="258162"/>
                <a:chOff x="2847617" y="5149390"/>
                <a:chExt cx="72000" cy="258162"/>
              </a:xfrm>
            </p:grpSpPr>
            <p:sp>
              <p:nvSpPr>
                <p:cNvPr id="643" name="矩形 642">
                  <a:extLst>
                    <a:ext uri="{FF2B5EF4-FFF2-40B4-BE49-F238E27FC236}">
                      <a16:creationId xmlns:a16="http://schemas.microsoft.com/office/drawing/2014/main" id="{E9BF2CEC-D790-AB2C-94C4-DDBAC8053763}"/>
                    </a:ext>
                  </a:extLst>
                </p:cNvPr>
                <p:cNvSpPr/>
                <p:nvPr/>
              </p:nvSpPr>
              <p:spPr>
                <a:xfrm>
                  <a:off x="2847617" y="5223952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644" name="矩形 643">
                  <a:extLst>
                    <a:ext uri="{FF2B5EF4-FFF2-40B4-BE49-F238E27FC236}">
                      <a16:creationId xmlns:a16="http://schemas.microsoft.com/office/drawing/2014/main" id="{4B527179-7B40-612C-6DDC-EA9F60348D8C}"/>
                    </a:ext>
                  </a:extLst>
                </p:cNvPr>
                <p:cNvSpPr/>
                <p:nvPr/>
              </p:nvSpPr>
              <p:spPr>
                <a:xfrm>
                  <a:off x="2847617" y="5149390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620" name="组合 619">
              <a:extLst>
                <a:ext uri="{FF2B5EF4-FFF2-40B4-BE49-F238E27FC236}">
                  <a16:creationId xmlns:a16="http://schemas.microsoft.com/office/drawing/2014/main" id="{060A460E-C188-5F10-2986-3DD2249436BF}"/>
                </a:ext>
              </a:extLst>
            </p:cNvPr>
            <p:cNvGrpSpPr/>
            <p:nvPr/>
          </p:nvGrpSpPr>
          <p:grpSpPr>
            <a:xfrm>
              <a:off x="6628002" y="2244061"/>
              <a:ext cx="77019" cy="433548"/>
              <a:chOff x="3790969" y="4956973"/>
              <a:chExt cx="77019" cy="433548"/>
            </a:xfrm>
          </p:grpSpPr>
          <p:sp>
            <p:nvSpPr>
              <p:cNvPr id="635" name="矩形 634">
                <a:extLst>
                  <a:ext uri="{FF2B5EF4-FFF2-40B4-BE49-F238E27FC236}">
                    <a16:creationId xmlns:a16="http://schemas.microsoft.com/office/drawing/2014/main" id="{DAA3486E-B981-22C2-CB86-B27BCDB8C849}"/>
                  </a:ext>
                </a:extLst>
              </p:cNvPr>
              <p:cNvSpPr/>
              <p:nvPr/>
            </p:nvSpPr>
            <p:spPr>
              <a:xfrm>
                <a:off x="3795988" y="5206921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36" name="矩形 635">
                <a:extLst>
                  <a:ext uri="{FF2B5EF4-FFF2-40B4-BE49-F238E27FC236}">
                    <a16:creationId xmlns:a16="http://schemas.microsoft.com/office/drawing/2014/main" id="{C8CF5DF7-E570-6C16-7A8F-77EA01E065CA}"/>
                  </a:ext>
                </a:extLst>
              </p:cNvPr>
              <p:cNvSpPr/>
              <p:nvPr/>
            </p:nvSpPr>
            <p:spPr>
              <a:xfrm>
                <a:off x="3795988" y="5107168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637" name="组合 636">
                <a:extLst>
                  <a:ext uri="{FF2B5EF4-FFF2-40B4-BE49-F238E27FC236}">
                    <a16:creationId xmlns:a16="http://schemas.microsoft.com/office/drawing/2014/main" id="{E64D6A1E-867B-B833-DD3B-1C6DB5F2C844}"/>
                  </a:ext>
                </a:extLst>
              </p:cNvPr>
              <p:cNvGrpSpPr/>
              <p:nvPr/>
            </p:nvGrpSpPr>
            <p:grpSpPr>
              <a:xfrm>
                <a:off x="3790969" y="4956973"/>
                <a:ext cx="72000" cy="250199"/>
                <a:chOff x="2826000" y="2240807"/>
                <a:chExt cx="72000" cy="250199"/>
              </a:xfrm>
            </p:grpSpPr>
            <p:sp>
              <p:nvSpPr>
                <p:cNvPr id="638" name="矩形 637">
                  <a:extLst>
                    <a:ext uri="{FF2B5EF4-FFF2-40B4-BE49-F238E27FC236}">
                      <a16:creationId xmlns:a16="http://schemas.microsoft.com/office/drawing/2014/main" id="{87AFB548-950F-2C31-985B-636415DBD86F}"/>
                    </a:ext>
                  </a:extLst>
                </p:cNvPr>
                <p:cNvSpPr/>
                <p:nvPr/>
              </p:nvSpPr>
              <p:spPr>
                <a:xfrm>
                  <a:off x="2826000" y="2307406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639" name="矩形 638">
                  <a:extLst>
                    <a:ext uri="{FF2B5EF4-FFF2-40B4-BE49-F238E27FC236}">
                      <a16:creationId xmlns:a16="http://schemas.microsoft.com/office/drawing/2014/main" id="{6DB35CAF-4D90-E3DD-B828-73C9E63CC13F}"/>
                    </a:ext>
                  </a:extLst>
                </p:cNvPr>
                <p:cNvSpPr/>
                <p:nvPr/>
              </p:nvSpPr>
              <p:spPr>
                <a:xfrm>
                  <a:off x="2826000" y="2240807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621" name="组合 620">
              <a:extLst>
                <a:ext uri="{FF2B5EF4-FFF2-40B4-BE49-F238E27FC236}">
                  <a16:creationId xmlns:a16="http://schemas.microsoft.com/office/drawing/2014/main" id="{287AB5D7-1292-4949-296E-7FB0328FB9A0}"/>
                </a:ext>
              </a:extLst>
            </p:cNvPr>
            <p:cNvGrpSpPr/>
            <p:nvPr/>
          </p:nvGrpSpPr>
          <p:grpSpPr>
            <a:xfrm>
              <a:off x="6804972" y="2238622"/>
              <a:ext cx="77957" cy="443335"/>
              <a:chOff x="6653438" y="4820100"/>
              <a:chExt cx="77957" cy="443335"/>
            </a:xfrm>
          </p:grpSpPr>
          <p:sp>
            <p:nvSpPr>
              <p:cNvPr id="629" name="矩形 628">
                <a:extLst>
                  <a:ext uri="{FF2B5EF4-FFF2-40B4-BE49-F238E27FC236}">
                    <a16:creationId xmlns:a16="http://schemas.microsoft.com/office/drawing/2014/main" id="{8A23EC6B-DD2B-27FD-F1D2-12823F70F6AD}"/>
                  </a:ext>
                </a:extLst>
              </p:cNvPr>
              <p:cNvSpPr/>
              <p:nvPr/>
            </p:nvSpPr>
            <p:spPr>
              <a:xfrm>
                <a:off x="6653584" y="5079835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630" name="组合 629">
                <a:extLst>
                  <a:ext uri="{FF2B5EF4-FFF2-40B4-BE49-F238E27FC236}">
                    <a16:creationId xmlns:a16="http://schemas.microsoft.com/office/drawing/2014/main" id="{C9A9BCC0-41A0-D9D3-E99C-85FA74A0B550}"/>
                  </a:ext>
                </a:extLst>
              </p:cNvPr>
              <p:cNvGrpSpPr/>
              <p:nvPr/>
            </p:nvGrpSpPr>
            <p:grpSpPr>
              <a:xfrm>
                <a:off x="6653438" y="4820100"/>
                <a:ext cx="77957" cy="361450"/>
                <a:chOff x="4933898" y="2131978"/>
                <a:chExt cx="77957" cy="361450"/>
              </a:xfrm>
            </p:grpSpPr>
            <p:sp>
              <p:nvSpPr>
                <p:cNvPr id="631" name="矩形 630">
                  <a:extLst>
                    <a:ext uri="{FF2B5EF4-FFF2-40B4-BE49-F238E27FC236}">
                      <a16:creationId xmlns:a16="http://schemas.microsoft.com/office/drawing/2014/main" id="{FE3E62A5-458E-630F-FDDB-FEB84918D163}"/>
                    </a:ext>
                  </a:extLst>
                </p:cNvPr>
                <p:cNvSpPr/>
                <p:nvPr/>
              </p:nvSpPr>
              <p:spPr>
                <a:xfrm>
                  <a:off x="4939855" y="2309828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632" name="组合 631">
                  <a:extLst>
                    <a:ext uri="{FF2B5EF4-FFF2-40B4-BE49-F238E27FC236}">
                      <a16:creationId xmlns:a16="http://schemas.microsoft.com/office/drawing/2014/main" id="{C15DA9DC-505B-F3ED-6276-D8178CF618E8}"/>
                    </a:ext>
                  </a:extLst>
                </p:cNvPr>
                <p:cNvGrpSpPr/>
                <p:nvPr/>
              </p:nvGrpSpPr>
              <p:grpSpPr>
                <a:xfrm>
                  <a:off x="4933898" y="2131978"/>
                  <a:ext cx="72000" cy="279137"/>
                  <a:chOff x="2958412" y="3077657"/>
                  <a:chExt cx="72000" cy="279137"/>
                </a:xfrm>
              </p:grpSpPr>
              <p:sp>
                <p:nvSpPr>
                  <p:cNvPr id="633" name="矩形 632">
                    <a:extLst>
                      <a:ext uri="{FF2B5EF4-FFF2-40B4-BE49-F238E27FC236}">
                        <a16:creationId xmlns:a16="http://schemas.microsoft.com/office/drawing/2014/main" id="{4AE1FAE0-6102-CA08-8C87-66A9F126E51A}"/>
                      </a:ext>
                    </a:extLst>
                  </p:cNvPr>
                  <p:cNvSpPr/>
                  <p:nvPr/>
                </p:nvSpPr>
                <p:spPr>
                  <a:xfrm>
                    <a:off x="2958412" y="3173194"/>
                    <a:ext cx="72000" cy="183600"/>
                  </a:xfrm>
                  <a:prstGeom prst="rect">
                    <a:avLst/>
                  </a:prstGeom>
                  <a:solidFill>
                    <a:srgbClr val="0432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634" name="矩形 633">
                    <a:extLst>
                      <a:ext uri="{FF2B5EF4-FFF2-40B4-BE49-F238E27FC236}">
                        <a16:creationId xmlns:a16="http://schemas.microsoft.com/office/drawing/2014/main" id="{47F2AF95-D45F-248E-18E1-EB872A37F031}"/>
                      </a:ext>
                    </a:extLst>
                  </p:cNvPr>
                  <p:cNvSpPr/>
                  <p:nvPr/>
                </p:nvSpPr>
                <p:spPr>
                  <a:xfrm>
                    <a:off x="2958412" y="3077657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  <p:grpSp>
          <p:nvGrpSpPr>
            <p:cNvPr id="622" name="组合 621">
              <a:extLst>
                <a:ext uri="{FF2B5EF4-FFF2-40B4-BE49-F238E27FC236}">
                  <a16:creationId xmlns:a16="http://schemas.microsoft.com/office/drawing/2014/main" id="{D1B0593D-3FEF-59C5-5919-69F1AC459131}"/>
                </a:ext>
              </a:extLst>
            </p:cNvPr>
            <p:cNvGrpSpPr/>
            <p:nvPr/>
          </p:nvGrpSpPr>
          <p:grpSpPr>
            <a:xfrm>
              <a:off x="6973967" y="2239072"/>
              <a:ext cx="76479" cy="454041"/>
              <a:chOff x="6806464" y="2030697"/>
              <a:chExt cx="76479" cy="454041"/>
            </a:xfrm>
          </p:grpSpPr>
          <p:sp>
            <p:nvSpPr>
              <p:cNvPr id="623" name="矩形 622">
                <a:extLst>
                  <a:ext uri="{FF2B5EF4-FFF2-40B4-BE49-F238E27FC236}">
                    <a16:creationId xmlns:a16="http://schemas.microsoft.com/office/drawing/2014/main" id="{A7E5C913-3CBC-5884-4E34-ECAA7934E75C}"/>
                  </a:ext>
                </a:extLst>
              </p:cNvPr>
              <p:cNvSpPr/>
              <p:nvPr/>
            </p:nvSpPr>
            <p:spPr>
              <a:xfrm>
                <a:off x="6810943" y="230113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624" name="组合 623">
                <a:extLst>
                  <a:ext uri="{FF2B5EF4-FFF2-40B4-BE49-F238E27FC236}">
                    <a16:creationId xmlns:a16="http://schemas.microsoft.com/office/drawing/2014/main" id="{B4E383C5-5E4A-7D9F-3808-FBEFC7F471F2}"/>
                  </a:ext>
                </a:extLst>
              </p:cNvPr>
              <p:cNvGrpSpPr/>
              <p:nvPr/>
            </p:nvGrpSpPr>
            <p:grpSpPr>
              <a:xfrm>
                <a:off x="6806464" y="2030697"/>
                <a:ext cx="72000" cy="364616"/>
                <a:chOff x="5067397" y="3034196"/>
                <a:chExt cx="72000" cy="364616"/>
              </a:xfrm>
            </p:grpSpPr>
            <p:sp>
              <p:nvSpPr>
                <p:cNvPr id="625" name="矩形 624">
                  <a:extLst>
                    <a:ext uri="{FF2B5EF4-FFF2-40B4-BE49-F238E27FC236}">
                      <a16:creationId xmlns:a16="http://schemas.microsoft.com/office/drawing/2014/main" id="{D23F5198-2CD6-78B5-F4DA-EA8237287C06}"/>
                    </a:ext>
                  </a:extLst>
                </p:cNvPr>
                <p:cNvSpPr/>
                <p:nvPr/>
              </p:nvSpPr>
              <p:spPr>
                <a:xfrm>
                  <a:off x="5067397" y="3215212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626" name="组合 625">
                  <a:extLst>
                    <a:ext uri="{FF2B5EF4-FFF2-40B4-BE49-F238E27FC236}">
                      <a16:creationId xmlns:a16="http://schemas.microsoft.com/office/drawing/2014/main" id="{345C6F07-3524-A5E8-AEED-B9C524DC8DFB}"/>
                    </a:ext>
                  </a:extLst>
                </p:cNvPr>
                <p:cNvGrpSpPr/>
                <p:nvPr/>
              </p:nvGrpSpPr>
              <p:grpSpPr>
                <a:xfrm>
                  <a:off x="5067397" y="3034196"/>
                  <a:ext cx="72000" cy="275190"/>
                  <a:chOff x="3077929" y="4043060"/>
                  <a:chExt cx="72000" cy="275190"/>
                </a:xfrm>
              </p:grpSpPr>
              <p:sp>
                <p:nvSpPr>
                  <p:cNvPr id="627" name="矩形 626">
                    <a:extLst>
                      <a:ext uri="{FF2B5EF4-FFF2-40B4-BE49-F238E27FC236}">
                        <a16:creationId xmlns:a16="http://schemas.microsoft.com/office/drawing/2014/main" id="{E852013F-593D-26E9-8DD6-5F582674E041}"/>
                      </a:ext>
                    </a:extLst>
                  </p:cNvPr>
                  <p:cNvSpPr/>
                  <p:nvPr/>
                </p:nvSpPr>
                <p:spPr>
                  <a:xfrm>
                    <a:off x="3077929" y="4134650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628" name="矩形 627">
                    <a:extLst>
                      <a:ext uri="{FF2B5EF4-FFF2-40B4-BE49-F238E27FC236}">
                        <a16:creationId xmlns:a16="http://schemas.microsoft.com/office/drawing/2014/main" id="{EF7AC9B7-5D05-F838-4E57-6AB515E06550}"/>
                      </a:ext>
                    </a:extLst>
                  </p:cNvPr>
                  <p:cNvSpPr/>
                  <p:nvPr/>
                </p:nvSpPr>
                <p:spPr>
                  <a:xfrm>
                    <a:off x="3077929" y="4043060"/>
                    <a:ext cx="72000" cy="183600"/>
                  </a:xfrm>
                  <a:prstGeom prst="rect">
                    <a:avLst/>
                  </a:prstGeom>
                  <a:solidFill>
                    <a:srgbClr val="02FD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</p:grpSp>
      <p:grpSp>
        <p:nvGrpSpPr>
          <p:cNvPr id="645" name="组合 644">
            <a:extLst>
              <a:ext uri="{FF2B5EF4-FFF2-40B4-BE49-F238E27FC236}">
                <a16:creationId xmlns:a16="http://schemas.microsoft.com/office/drawing/2014/main" id="{08A32414-4C0D-B9F5-1C85-D99056518AF8}"/>
              </a:ext>
            </a:extLst>
          </p:cNvPr>
          <p:cNvGrpSpPr/>
          <p:nvPr/>
        </p:nvGrpSpPr>
        <p:grpSpPr>
          <a:xfrm>
            <a:off x="6453763" y="4898892"/>
            <a:ext cx="579377" cy="461668"/>
            <a:chOff x="6471069" y="2231445"/>
            <a:chExt cx="579377" cy="461668"/>
          </a:xfrm>
        </p:grpSpPr>
        <p:grpSp>
          <p:nvGrpSpPr>
            <p:cNvPr id="646" name="组合 645">
              <a:extLst>
                <a:ext uri="{FF2B5EF4-FFF2-40B4-BE49-F238E27FC236}">
                  <a16:creationId xmlns:a16="http://schemas.microsoft.com/office/drawing/2014/main" id="{165F89C1-3025-1C5D-3F5A-68E2B905FA11}"/>
                </a:ext>
              </a:extLst>
            </p:cNvPr>
            <p:cNvGrpSpPr/>
            <p:nvPr/>
          </p:nvGrpSpPr>
          <p:grpSpPr>
            <a:xfrm>
              <a:off x="6471069" y="2231445"/>
              <a:ext cx="75462" cy="435712"/>
              <a:chOff x="6178758" y="2957438"/>
              <a:chExt cx="75462" cy="435712"/>
            </a:xfrm>
          </p:grpSpPr>
          <p:sp>
            <p:nvSpPr>
              <p:cNvPr id="667" name="矩形 666">
                <a:extLst>
                  <a:ext uri="{FF2B5EF4-FFF2-40B4-BE49-F238E27FC236}">
                    <a16:creationId xmlns:a16="http://schemas.microsoft.com/office/drawing/2014/main" id="{671E71FB-640C-A944-1AF2-3629041CC1CE}"/>
                  </a:ext>
                </a:extLst>
              </p:cNvPr>
              <p:cNvSpPr/>
              <p:nvPr/>
            </p:nvSpPr>
            <p:spPr>
              <a:xfrm>
                <a:off x="6181516" y="3209550"/>
                <a:ext cx="72000" cy="183600"/>
              </a:xfrm>
              <a:prstGeom prst="rect">
                <a:avLst/>
              </a:prstGeom>
              <a:solidFill>
                <a:srgbClr val="0432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68" name="矩形 667">
                <a:extLst>
                  <a:ext uri="{FF2B5EF4-FFF2-40B4-BE49-F238E27FC236}">
                    <a16:creationId xmlns:a16="http://schemas.microsoft.com/office/drawing/2014/main" id="{0E04123C-CAF3-8EA2-8813-BB0EACE4C014}"/>
                  </a:ext>
                </a:extLst>
              </p:cNvPr>
              <p:cNvSpPr/>
              <p:nvPr/>
            </p:nvSpPr>
            <p:spPr>
              <a:xfrm>
                <a:off x="6182220" y="3108767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669" name="组合 668">
                <a:extLst>
                  <a:ext uri="{FF2B5EF4-FFF2-40B4-BE49-F238E27FC236}">
                    <a16:creationId xmlns:a16="http://schemas.microsoft.com/office/drawing/2014/main" id="{73BA3DEE-152B-4D41-B8A7-0D3321C06FDF}"/>
                  </a:ext>
                </a:extLst>
              </p:cNvPr>
              <p:cNvGrpSpPr/>
              <p:nvPr/>
            </p:nvGrpSpPr>
            <p:grpSpPr>
              <a:xfrm>
                <a:off x="6178758" y="2957438"/>
                <a:ext cx="72000" cy="258162"/>
                <a:chOff x="2847617" y="5149390"/>
                <a:chExt cx="72000" cy="258162"/>
              </a:xfrm>
            </p:grpSpPr>
            <p:sp>
              <p:nvSpPr>
                <p:cNvPr id="670" name="矩形 669">
                  <a:extLst>
                    <a:ext uri="{FF2B5EF4-FFF2-40B4-BE49-F238E27FC236}">
                      <a16:creationId xmlns:a16="http://schemas.microsoft.com/office/drawing/2014/main" id="{5A79BFFC-3E72-EFDB-201D-A4CC6842D85B}"/>
                    </a:ext>
                  </a:extLst>
                </p:cNvPr>
                <p:cNvSpPr/>
                <p:nvPr/>
              </p:nvSpPr>
              <p:spPr>
                <a:xfrm>
                  <a:off x="2847617" y="5223952"/>
                  <a:ext cx="72000" cy="183600"/>
                </a:xfrm>
                <a:prstGeom prst="rect">
                  <a:avLst/>
                </a:prstGeom>
                <a:solidFill>
                  <a:srgbClr val="02FD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671" name="矩形 670">
                  <a:extLst>
                    <a:ext uri="{FF2B5EF4-FFF2-40B4-BE49-F238E27FC236}">
                      <a16:creationId xmlns:a16="http://schemas.microsoft.com/office/drawing/2014/main" id="{82E6E43C-8FF1-8AE4-2813-91FFB69D7442}"/>
                    </a:ext>
                  </a:extLst>
                </p:cNvPr>
                <p:cNvSpPr/>
                <p:nvPr/>
              </p:nvSpPr>
              <p:spPr>
                <a:xfrm>
                  <a:off x="2847617" y="5149390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647" name="组合 646">
              <a:extLst>
                <a:ext uri="{FF2B5EF4-FFF2-40B4-BE49-F238E27FC236}">
                  <a16:creationId xmlns:a16="http://schemas.microsoft.com/office/drawing/2014/main" id="{63085DFC-9FDC-742D-91E8-B018AC7DDA79}"/>
                </a:ext>
              </a:extLst>
            </p:cNvPr>
            <p:cNvGrpSpPr/>
            <p:nvPr/>
          </p:nvGrpSpPr>
          <p:grpSpPr>
            <a:xfrm>
              <a:off x="6628002" y="2244061"/>
              <a:ext cx="77019" cy="433548"/>
              <a:chOff x="3790969" y="4956973"/>
              <a:chExt cx="77019" cy="433548"/>
            </a:xfrm>
          </p:grpSpPr>
          <p:sp>
            <p:nvSpPr>
              <p:cNvPr id="662" name="矩形 661">
                <a:extLst>
                  <a:ext uri="{FF2B5EF4-FFF2-40B4-BE49-F238E27FC236}">
                    <a16:creationId xmlns:a16="http://schemas.microsoft.com/office/drawing/2014/main" id="{D8E4B8FA-BD46-1EDA-2999-3E89E7D6D598}"/>
                  </a:ext>
                </a:extLst>
              </p:cNvPr>
              <p:cNvSpPr/>
              <p:nvPr/>
            </p:nvSpPr>
            <p:spPr>
              <a:xfrm>
                <a:off x="3795988" y="5206921"/>
                <a:ext cx="72000" cy="183600"/>
              </a:xfrm>
              <a:prstGeom prst="rect">
                <a:avLst/>
              </a:prstGeom>
              <a:solidFill>
                <a:srgbClr val="FAEADD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663" name="矩形 662">
                <a:extLst>
                  <a:ext uri="{FF2B5EF4-FFF2-40B4-BE49-F238E27FC236}">
                    <a16:creationId xmlns:a16="http://schemas.microsoft.com/office/drawing/2014/main" id="{D48D4C5B-304A-1909-67C5-35437CD52B6C}"/>
                  </a:ext>
                </a:extLst>
              </p:cNvPr>
              <p:cNvSpPr/>
              <p:nvPr/>
            </p:nvSpPr>
            <p:spPr>
              <a:xfrm>
                <a:off x="3795988" y="5107168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664" name="组合 663">
                <a:extLst>
                  <a:ext uri="{FF2B5EF4-FFF2-40B4-BE49-F238E27FC236}">
                    <a16:creationId xmlns:a16="http://schemas.microsoft.com/office/drawing/2014/main" id="{EBB253C6-A4E9-66FF-BF1A-FBB08A69498E}"/>
                  </a:ext>
                </a:extLst>
              </p:cNvPr>
              <p:cNvGrpSpPr/>
              <p:nvPr/>
            </p:nvGrpSpPr>
            <p:grpSpPr>
              <a:xfrm>
                <a:off x="3790969" y="4956973"/>
                <a:ext cx="72000" cy="250199"/>
                <a:chOff x="2826000" y="2240807"/>
                <a:chExt cx="72000" cy="250199"/>
              </a:xfrm>
            </p:grpSpPr>
            <p:sp>
              <p:nvSpPr>
                <p:cNvPr id="665" name="矩形 664">
                  <a:extLst>
                    <a:ext uri="{FF2B5EF4-FFF2-40B4-BE49-F238E27FC236}">
                      <a16:creationId xmlns:a16="http://schemas.microsoft.com/office/drawing/2014/main" id="{20DC940B-7C4D-9624-07CC-E8501B0E81A5}"/>
                    </a:ext>
                  </a:extLst>
                </p:cNvPr>
                <p:cNvSpPr/>
                <p:nvPr/>
              </p:nvSpPr>
              <p:spPr>
                <a:xfrm>
                  <a:off x="2826000" y="2307406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666" name="矩形 665">
                  <a:extLst>
                    <a:ext uri="{FF2B5EF4-FFF2-40B4-BE49-F238E27FC236}">
                      <a16:creationId xmlns:a16="http://schemas.microsoft.com/office/drawing/2014/main" id="{17207D64-FE5E-8EAF-B013-7141C9533D70}"/>
                    </a:ext>
                  </a:extLst>
                </p:cNvPr>
                <p:cNvSpPr/>
                <p:nvPr/>
              </p:nvSpPr>
              <p:spPr>
                <a:xfrm>
                  <a:off x="2826000" y="2240807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grpSp>
          <p:nvGrpSpPr>
            <p:cNvPr id="648" name="组合 647">
              <a:extLst>
                <a:ext uri="{FF2B5EF4-FFF2-40B4-BE49-F238E27FC236}">
                  <a16:creationId xmlns:a16="http://schemas.microsoft.com/office/drawing/2014/main" id="{B6A0FAD8-606F-54FD-1750-2996CE521E13}"/>
                </a:ext>
              </a:extLst>
            </p:cNvPr>
            <p:cNvGrpSpPr/>
            <p:nvPr/>
          </p:nvGrpSpPr>
          <p:grpSpPr>
            <a:xfrm>
              <a:off x="6804972" y="2238622"/>
              <a:ext cx="77957" cy="443335"/>
              <a:chOff x="6653438" y="4820100"/>
              <a:chExt cx="77957" cy="443335"/>
            </a:xfrm>
          </p:grpSpPr>
          <p:sp>
            <p:nvSpPr>
              <p:cNvPr id="656" name="矩形 655">
                <a:extLst>
                  <a:ext uri="{FF2B5EF4-FFF2-40B4-BE49-F238E27FC236}">
                    <a16:creationId xmlns:a16="http://schemas.microsoft.com/office/drawing/2014/main" id="{FA3E94C3-7DDF-A483-AC47-28BE60C3BED7}"/>
                  </a:ext>
                </a:extLst>
              </p:cNvPr>
              <p:cNvSpPr/>
              <p:nvPr/>
            </p:nvSpPr>
            <p:spPr>
              <a:xfrm>
                <a:off x="6653584" y="5079835"/>
                <a:ext cx="72000" cy="183600"/>
              </a:xfrm>
              <a:prstGeom prst="rect">
                <a:avLst/>
              </a:prstGeom>
              <a:solidFill>
                <a:srgbClr val="02FDFF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657" name="组合 656">
                <a:extLst>
                  <a:ext uri="{FF2B5EF4-FFF2-40B4-BE49-F238E27FC236}">
                    <a16:creationId xmlns:a16="http://schemas.microsoft.com/office/drawing/2014/main" id="{9E530D92-46C2-8323-465C-3F3330D5B180}"/>
                  </a:ext>
                </a:extLst>
              </p:cNvPr>
              <p:cNvGrpSpPr/>
              <p:nvPr/>
            </p:nvGrpSpPr>
            <p:grpSpPr>
              <a:xfrm>
                <a:off x="6653438" y="4820100"/>
                <a:ext cx="77957" cy="361450"/>
                <a:chOff x="4933898" y="2131978"/>
                <a:chExt cx="77957" cy="361450"/>
              </a:xfrm>
            </p:grpSpPr>
            <p:sp>
              <p:nvSpPr>
                <p:cNvPr id="658" name="矩形 657">
                  <a:extLst>
                    <a:ext uri="{FF2B5EF4-FFF2-40B4-BE49-F238E27FC236}">
                      <a16:creationId xmlns:a16="http://schemas.microsoft.com/office/drawing/2014/main" id="{77E1DFBA-DBE3-5EA4-E22E-A2D1F8141974}"/>
                    </a:ext>
                  </a:extLst>
                </p:cNvPr>
                <p:cNvSpPr/>
                <p:nvPr/>
              </p:nvSpPr>
              <p:spPr>
                <a:xfrm>
                  <a:off x="4939855" y="2309828"/>
                  <a:ext cx="72000" cy="183600"/>
                </a:xfrm>
                <a:prstGeom prst="rect">
                  <a:avLst/>
                </a:prstGeom>
                <a:solidFill>
                  <a:srgbClr val="FF5F00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659" name="组合 658">
                  <a:extLst>
                    <a:ext uri="{FF2B5EF4-FFF2-40B4-BE49-F238E27FC236}">
                      <a16:creationId xmlns:a16="http://schemas.microsoft.com/office/drawing/2014/main" id="{CDB3572E-5333-EE6F-86E8-CA69E2757B0A}"/>
                    </a:ext>
                  </a:extLst>
                </p:cNvPr>
                <p:cNvGrpSpPr/>
                <p:nvPr/>
              </p:nvGrpSpPr>
              <p:grpSpPr>
                <a:xfrm>
                  <a:off x="4933898" y="2131978"/>
                  <a:ext cx="72000" cy="279137"/>
                  <a:chOff x="2958412" y="3077657"/>
                  <a:chExt cx="72000" cy="279137"/>
                </a:xfrm>
              </p:grpSpPr>
              <p:sp>
                <p:nvSpPr>
                  <p:cNvPr id="660" name="矩形 659">
                    <a:extLst>
                      <a:ext uri="{FF2B5EF4-FFF2-40B4-BE49-F238E27FC236}">
                        <a16:creationId xmlns:a16="http://schemas.microsoft.com/office/drawing/2014/main" id="{C59ACA7F-E6A4-AAFF-6DA4-B7A117FE4F30}"/>
                      </a:ext>
                    </a:extLst>
                  </p:cNvPr>
                  <p:cNvSpPr/>
                  <p:nvPr/>
                </p:nvSpPr>
                <p:spPr>
                  <a:xfrm>
                    <a:off x="2958412" y="3173194"/>
                    <a:ext cx="72000" cy="183600"/>
                  </a:xfrm>
                  <a:prstGeom prst="rect">
                    <a:avLst/>
                  </a:prstGeom>
                  <a:solidFill>
                    <a:srgbClr val="0432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661" name="矩形 660">
                    <a:extLst>
                      <a:ext uri="{FF2B5EF4-FFF2-40B4-BE49-F238E27FC236}">
                        <a16:creationId xmlns:a16="http://schemas.microsoft.com/office/drawing/2014/main" id="{5E595BC4-54CF-75BD-1740-72C2CB2B0A1E}"/>
                      </a:ext>
                    </a:extLst>
                  </p:cNvPr>
                  <p:cNvSpPr/>
                  <p:nvPr/>
                </p:nvSpPr>
                <p:spPr>
                  <a:xfrm>
                    <a:off x="2958412" y="3077657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  <p:grpSp>
          <p:nvGrpSpPr>
            <p:cNvPr id="649" name="组合 648">
              <a:extLst>
                <a:ext uri="{FF2B5EF4-FFF2-40B4-BE49-F238E27FC236}">
                  <a16:creationId xmlns:a16="http://schemas.microsoft.com/office/drawing/2014/main" id="{15C4CDAB-568F-CA2C-8B5C-0EE68C1A9FEC}"/>
                </a:ext>
              </a:extLst>
            </p:cNvPr>
            <p:cNvGrpSpPr/>
            <p:nvPr/>
          </p:nvGrpSpPr>
          <p:grpSpPr>
            <a:xfrm>
              <a:off x="6973967" y="2239072"/>
              <a:ext cx="76479" cy="454041"/>
              <a:chOff x="6806464" y="2030697"/>
              <a:chExt cx="76479" cy="454041"/>
            </a:xfrm>
          </p:grpSpPr>
          <p:sp>
            <p:nvSpPr>
              <p:cNvPr id="650" name="矩形 649">
                <a:extLst>
                  <a:ext uri="{FF2B5EF4-FFF2-40B4-BE49-F238E27FC236}">
                    <a16:creationId xmlns:a16="http://schemas.microsoft.com/office/drawing/2014/main" id="{63C36989-8AFA-601A-C0B9-64157207C147}"/>
                  </a:ext>
                </a:extLst>
              </p:cNvPr>
              <p:cNvSpPr/>
              <p:nvPr/>
            </p:nvSpPr>
            <p:spPr>
              <a:xfrm>
                <a:off x="6810943" y="2301138"/>
                <a:ext cx="72000" cy="183600"/>
              </a:xfrm>
              <a:prstGeom prst="rect">
                <a:avLst/>
              </a:prstGeom>
              <a:solidFill>
                <a:srgbClr val="FF5F00"/>
              </a:solidFill>
              <a:ln w="8890">
                <a:solidFill>
                  <a:schemeClr val="tx1"/>
                </a:solidFill>
                <a:tailEnd type="arrow" w="lg" len="lg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grpSp>
            <p:nvGrpSpPr>
              <p:cNvPr id="651" name="组合 650">
                <a:extLst>
                  <a:ext uri="{FF2B5EF4-FFF2-40B4-BE49-F238E27FC236}">
                    <a16:creationId xmlns:a16="http://schemas.microsoft.com/office/drawing/2014/main" id="{A9E5F503-33CD-BB65-EB33-A3B5651B6803}"/>
                  </a:ext>
                </a:extLst>
              </p:cNvPr>
              <p:cNvGrpSpPr/>
              <p:nvPr/>
            </p:nvGrpSpPr>
            <p:grpSpPr>
              <a:xfrm>
                <a:off x="6806464" y="2030697"/>
                <a:ext cx="72000" cy="364616"/>
                <a:chOff x="5067397" y="3034196"/>
                <a:chExt cx="72000" cy="364616"/>
              </a:xfrm>
            </p:grpSpPr>
            <p:sp>
              <p:nvSpPr>
                <p:cNvPr id="652" name="矩形 651">
                  <a:extLst>
                    <a:ext uri="{FF2B5EF4-FFF2-40B4-BE49-F238E27FC236}">
                      <a16:creationId xmlns:a16="http://schemas.microsoft.com/office/drawing/2014/main" id="{9575DC05-B30C-75E2-C147-CE751C8FDDFD}"/>
                    </a:ext>
                  </a:extLst>
                </p:cNvPr>
                <p:cNvSpPr/>
                <p:nvPr/>
              </p:nvSpPr>
              <p:spPr>
                <a:xfrm>
                  <a:off x="5067397" y="3215212"/>
                  <a:ext cx="72000" cy="183600"/>
                </a:xfrm>
                <a:prstGeom prst="rect">
                  <a:avLst/>
                </a:prstGeom>
                <a:solidFill>
                  <a:srgbClr val="0432FF"/>
                </a:solidFill>
                <a:ln w="8890">
                  <a:solidFill>
                    <a:schemeClr val="tx1"/>
                  </a:solidFill>
                  <a:tailEnd type="arrow" w="lg" len="lg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grpSp>
              <p:nvGrpSpPr>
                <p:cNvPr id="653" name="组合 652">
                  <a:extLst>
                    <a:ext uri="{FF2B5EF4-FFF2-40B4-BE49-F238E27FC236}">
                      <a16:creationId xmlns:a16="http://schemas.microsoft.com/office/drawing/2014/main" id="{084091C1-E05C-8284-6F82-666DF97F4816}"/>
                    </a:ext>
                  </a:extLst>
                </p:cNvPr>
                <p:cNvGrpSpPr/>
                <p:nvPr/>
              </p:nvGrpSpPr>
              <p:grpSpPr>
                <a:xfrm>
                  <a:off x="5067397" y="3034196"/>
                  <a:ext cx="72000" cy="275190"/>
                  <a:chOff x="3077929" y="4043060"/>
                  <a:chExt cx="72000" cy="275190"/>
                </a:xfrm>
              </p:grpSpPr>
              <p:sp>
                <p:nvSpPr>
                  <p:cNvPr id="654" name="矩形 653">
                    <a:extLst>
                      <a:ext uri="{FF2B5EF4-FFF2-40B4-BE49-F238E27FC236}">
                        <a16:creationId xmlns:a16="http://schemas.microsoft.com/office/drawing/2014/main" id="{FC6C91C0-CA76-3F66-E1D7-FF260B758A2D}"/>
                      </a:ext>
                    </a:extLst>
                  </p:cNvPr>
                  <p:cNvSpPr/>
                  <p:nvPr/>
                </p:nvSpPr>
                <p:spPr>
                  <a:xfrm>
                    <a:off x="3077929" y="4134650"/>
                    <a:ext cx="72000" cy="183600"/>
                  </a:xfrm>
                  <a:prstGeom prst="rect">
                    <a:avLst/>
                  </a:prstGeom>
                  <a:solidFill>
                    <a:srgbClr val="FAEADD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  <p:sp>
                <p:nvSpPr>
                  <p:cNvPr id="655" name="矩形 654">
                    <a:extLst>
                      <a:ext uri="{FF2B5EF4-FFF2-40B4-BE49-F238E27FC236}">
                        <a16:creationId xmlns:a16="http://schemas.microsoft.com/office/drawing/2014/main" id="{F9C361CF-03A1-B51C-5D51-E929AA9F744A}"/>
                      </a:ext>
                    </a:extLst>
                  </p:cNvPr>
                  <p:cNvSpPr/>
                  <p:nvPr/>
                </p:nvSpPr>
                <p:spPr>
                  <a:xfrm>
                    <a:off x="3077929" y="4043060"/>
                    <a:ext cx="72000" cy="183600"/>
                  </a:xfrm>
                  <a:prstGeom prst="rect">
                    <a:avLst/>
                  </a:prstGeom>
                  <a:solidFill>
                    <a:srgbClr val="02FDFF"/>
                  </a:solidFill>
                  <a:ln w="8890">
                    <a:solidFill>
                      <a:schemeClr val="tx1"/>
                    </a:solidFill>
                    <a:tailEnd type="arrow" w="lg" len="lg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zh-CN" altLang="en-US"/>
                  </a:p>
                </p:txBody>
              </p:sp>
            </p:grpSp>
          </p:grpSp>
        </p:grpSp>
      </p:grpSp>
      <p:sp>
        <p:nvSpPr>
          <p:cNvPr id="5" name="矩形 4">
            <a:extLst>
              <a:ext uri="{FF2B5EF4-FFF2-40B4-BE49-F238E27FC236}">
                <a16:creationId xmlns:a16="http://schemas.microsoft.com/office/drawing/2014/main" id="{CC4B7933-89F4-7DC2-F6D3-805D4C6DBA22}"/>
              </a:ext>
            </a:extLst>
          </p:cNvPr>
          <p:cNvSpPr/>
          <p:nvPr/>
        </p:nvSpPr>
        <p:spPr>
          <a:xfrm>
            <a:off x="1848995" y="1862992"/>
            <a:ext cx="1587000" cy="3607914"/>
          </a:xfrm>
          <a:prstGeom prst="rect">
            <a:avLst/>
          </a:prstGeom>
          <a:solidFill>
            <a:schemeClr val="bg1"/>
          </a:solidFill>
          <a:ln w="28575">
            <a:noFill/>
            <a:prstDash val="sysDot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98DE13D-775B-1DE2-43B2-B6E8DC28B5C5}"/>
              </a:ext>
            </a:extLst>
          </p:cNvPr>
          <p:cNvSpPr/>
          <p:nvPr/>
        </p:nvSpPr>
        <p:spPr>
          <a:xfrm>
            <a:off x="3587097" y="1864260"/>
            <a:ext cx="1587000" cy="3607914"/>
          </a:xfrm>
          <a:prstGeom prst="rect">
            <a:avLst/>
          </a:prstGeom>
          <a:solidFill>
            <a:schemeClr val="bg1"/>
          </a:solidFill>
          <a:ln w="28575">
            <a:noFill/>
            <a:prstDash val="sysDot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C18BB79-8727-3A6B-B328-7C63777CE9F0}"/>
              </a:ext>
            </a:extLst>
          </p:cNvPr>
          <p:cNvSpPr/>
          <p:nvPr/>
        </p:nvSpPr>
        <p:spPr>
          <a:xfrm>
            <a:off x="5594988" y="1993319"/>
            <a:ext cx="1929340" cy="3607914"/>
          </a:xfrm>
          <a:prstGeom prst="rect">
            <a:avLst/>
          </a:prstGeom>
          <a:solidFill>
            <a:schemeClr val="bg1"/>
          </a:solidFill>
          <a:ln w="28575">
            <a:noFill/>
            <a:prstDash val="sysDot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8253C0CA-5EF5-258C-0A8C-23F0D0B18025}"/>
              </a:ext>
            </a:extLst>
          </p:cNvPr>
          <p:cNvGrpSpPr/>
          <p:nvPr/>
        </p:nvGrpSpPr>
        <p:grpSpPr>
          <a:xfrm>
            <a:off x="6228184" y="1676820"/>
            <a:ext cx="2833023" cy="1941605"/>
            <a:chOff x="6228184" y="1676820"/>
            <a:chExt cx="2833023" cy="1941605"/>
          </a:xfrm>
        </p:grpSpPr>
        <p:sp>
          <p:nvSpPr>
            <p:cNvPr id="672" name="椭圆 671">
              <a:extLst>
                <a:ext uri="{FF2B5EF4-FFF2-40B4-BE49-F238E27FC236}">
                  <a16:creationId xmlns:a16="http://schemas.microsoft.com/office/drawing/2014/main" id="{C6885503-9060-431F-8FC1-A9A1C4DF1472}"/>
                </a:ext>
              </a:extLst>
            </p:cNvPr>
            <p:cNvSpPr/>
            <p:nvPr/>
          </p:nvSpPr>
          <p:spPr>
            <a:xfrm>
              <a:off x="6228184" y="2221418"/>
              <a:ext cx="972074" cy="506160"/>
            </a:xfrm>
            <a:prstGeom prst="ellipse">
              <a:avLst/>
            </a:prstGeom>
            <a:noFill/>
            <a:ln w="28575">
              <a:solidFill>
                <a:srgbClr val="FF0000">
                  <a:alpha val="99000"/>
                </a:srgbClr>
              </a:solidFill>
              <a:prstDash val="solid"/>
              <a:headEnd type="none" w="med" len="med"/>
              <a:tailEnd type="arrow" w="lg" len="lg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3" name="圆角矩形标注 672">
              <a:extLst>
                <a:ext uri="{FF2B5EF4-FFF2-40B4-BE49-F238E27FC236}">
                  <a16:creationId xmlns:a16="http://schemas.microsoft.com/office/drawing/2014/main" id="{16DE1765-9732-F1EA-661B-A219490AA350}"/>
                </a:ext>
              </a:extLst>
            </p:cNvPr>
            <p:cNvSpPr/>
            <p:nvPr/>
          </p:nvSpPr>
          <p:spPr>
            <a:xfrm>
              <a:off x="7359752" y="1676820"/>
              <a:ext cx="1701455" cy="1941605"/>
            </a:xfrm>
            <a:prstGeom prst="wedgeRoundRectCallout">
              <a:avLst>
                <a:gd name="adj1" fmla="val -65245"/>
                <a:gd name="adj2" fmla="val -16074"/>
                <a:gd name="adj3" fmla="val 16667"/>
              </a:avLst>
            </a:prstGeom>
            <a:solidFill>
              <a:schemeClr val="bg1"/>
            </a:solidFill>
            <a:ln w="6350">
              <a:solidFill>
                <a:schemeClr val="tx1">
                  <a:alpha val="99000"/>
                </a:schemeClr>
              </a:solidFill>
              <a:prstDash val="solid"/>
              <a:headEnd type="none" w="med" len="med"/>
              <a:tailEnd type="arrow" w="lg" len="lg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5" name="文本框 674">
              <a:extLst>
                <a:ext uri="{FF2B5EF4-FFF2-40B4-BE49-F238E27FC236}">
                  <a16:creationId xmlns:a16="http://schemas.microsoft.com/office/drawing/2014/main" id="{C51D2B82-F590-E680-841C-CE8A49A1D807}"/>
                </a:ext>
              </a:extLst>
            </p:cNvPr>
            <p:cNvSpPr txBox="1"/>
            <p:nvPr/>
          </p:nvSpPr>
          <p:spPr>
            <a:xfrm>
              <a:off x="7407136" y="1763192"/>
              <a:ext cx="1609220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Question</a:t>
              </a:r>
              <a:r>
                <a:rPr kumimoji="1" lang="en-US" altLang="zh-CN"/>
                <a:t>: different partition has a different reduce order, does it ok? </a:t>
              </a: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3240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BBCDE8-1ECE-47E9-0FCB-F3C0A1D9E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Why ring </a:t>
            </a:r>
            <a:r>
              <a:rPr kumimoji="1" lang="en-US" altLang="zh-CN" err="1"/>
              <a:t>allreduce</a:t>
            </a:r>
            <a:r>
              <a:rPr kumimoji="1" lang="en-US" altLang="zh-CN"/>
              <a:t> can work? 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84A4ED-763C-5D87-F63D-646BABC6B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8229600" cy="1722562"/>
          </a:xfrm>
        </p:spPr>
        <p:txBody>
          <a:bodyPr>
            <a:normAutofit/>
          </a:bodyPr>
          <a:lstStyle/>
          <a:p>
            <a:r>
              <a:rPr kumimoji="1" lang="en-US" altLang="zh-CN"/>
              <a:t>Assumption: reduce op is associative &amp; communicative</a:t>
            </a:r>
          </a:p>
          <a:p>
            <a:pPr lvl="1"/>
            <a:r>
              <a:rPr kumimoji="1" lang="en-US" altLang="zh-CN"/>
              <a:t>So we can reorder them to reduce sudden loads at a node  </a:t>
            </a:r>
          </a:p>
          <a:p>
            <a:pPr lvl="1"/>
            <a:r>
              <a:rPr kumimoji="1" lang="en-US" altLang="zh-CN"/>
              <a:t>E.g., we don’t need to collect all the data to do the reduce </a:t>
            </a:r>
          </a:p>
          <a:p>
            <a:r>
              <a:rPr kumimoji="1" lang="en-US" altLang="zh-CN"/>
              <a:t>Otherwise, we cannot reorder the computation </a:t>
            </a: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98476F9-06F1-1278-BF57-A331B273C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565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49D3E9-3C5F-F5FD-96B0-4663F4FD8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Analysis of the communication cost of ring </a:t>
            </a:r>
            <a:r>
              <a:rPr kumimoji="1" lang="en-US" altLang="zh-CN" err="1"/>
              <a:t>allreduce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85011E-1C48-83D1-D0F1-2F6118788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6933456" cy="4356826"/>
          </a:xfrm>
        </p:spPr>
        <p:txBody>
          <a:bodyPr/>
          <a:lstStyle/>
          <a:p>
            <a:r>
              <a:rPr kumimoji="1" lang="en-US" altLang="zh-CN" dirty="0"/>
              <a:t>N: total parameters, P: # processors</a:t>
            </a:r>
          </a:p>
          <a:p>
            <a:r>
              <a:rPr kumimoji="1" lang="en-US" altLang="zh-CN" dirty="0"/>
              <a:t>Total communication per-machine </a:t>
            </a:r>
          </a:p>
          <a:p>
            <a:pPr lvl="1"/>
            <a:r>
              <a:rPr kumimoji="1" lang="en-US" altLang="zh-CN" dirty="0"/>
              <a:t>2 * (P-1) * N / P: the same as partitioned </a:t>
            </a:r>
          </a:p>
          <a:p>
            <a:pPr lvl="1"/>
            <a:r>
              <a:rPr kumimoji="1" lang="en-US" altLang="zh-CN" dirty="0"/>
              <a:t>O(1) fan-in </a:t>
            </a:r>
          </a:p>
          <a:p>
            <a:r>
              <a:rPr kumimoji="1" lang="en-US" altLang="zh-CN" dirty="0"/>
              <a:t>Total communication rounds: O(P) </a:t>
            </a:r>
          </a:p>
          <a:p>
            <a:pPr lvl="1"/>
            <a:r>
              <a:rPr kumimoji="1" lang="en-US" altLang="zh-CN" dirty="0"/>
              <a:t>Much higher than the parameter server approach (O(1)) </a:t>
            </a:r>
          </a:p>
          <a:p>
            <a:pPr lvl="1"/>
            <a:r>
              <a:rPr kumimoji="1" lang="en-US" altLang="zh-CN" dirty="0"/>
              <a:t>A trade-off for reducing network contention due to high fan-in</a:t>
            </a:r>
          </a:p>
          <a:p>
            <a:r>
              <a:rPr kumimoji="1" lang="en-US" altLang="zh-CN" dirty="0"/>
              <a:t>What are the drawback? </a:t>
            </a:r>
          </a:p>
          <a:p>
            <a:pPr lvl="1"/>
            <a:r>
              <a:rPr kumimoji="1" lang="en-US" altLang="zh-CN" dirty="0"/>
              <a:t>High latency due to extra rounds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E8D32E8-1ACD-EA66-125D-F5255F8EA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0023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1082A2-8557-D643-910F-755656D422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505" y="1618421"/>
            <a:ext cx="3098524" cy="26618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D822D0-6C1A-A24B-9C8A-89CF45265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 Binary Tree All-Reduce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92162-7D2E-3E4A-A14E-7A67A3229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520429"/>
            <a:ext cx="7886700" cy="353941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ym typeface="Wingdings" pitchFamily="2" charset="2"/>
              </a:rPr>
              <a:t>Two overlaid binary reduction trees</a:t>
            </a:r>
          </a:p>
          <a:p>
            <a:endParaRPr lang="en-US" dirty="0">
              <a:sym typeface="Wingdings" pitchFamily="2" charset="2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Double the fan-in </a:t>
            </a:r>
            <a:r>
              <a:rPr lang="en-US" dirty="0">
                <a:sym typeface="Wingdings" pitchFamily="2" charset="2"/>
              </a:rPr>
              <a:t> Log(p) rounds of communication</a:t>
            </a:r>
          </a:p>
          <a:p>
            <a:pPr lvl="1"/>
            <a:r>
              <a:rPr lang="en-US" dirty="0">
                <a:sym typeface="Wingdings" pitchFamily="2" charset="2"/>
              </a:rPr>
              <a:t>Currently used on Summit super-computer and latest NCCL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27F0F7-83C4-4546-8082-A4E4333F5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523" y="1885950"/>
            <a:ext cx="3793559" cy="20959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1E4953-25FD-1446-9AC7-036382301C7D}"/>
              </a:ext>
            </a:extLst>
          </p:cNvPr>
          <p:cNvSpPr txBox="1"/>
          <p:nvPr/>
        </p:nvSpPr>
        <p:spPr>
          <a:xfrm>
            <a:off x="3816566" y="5059847"/>
            <a:ext cx="4727576" cy="253916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sz="1050" dirty="0">
                <a:hlinkClick r:id="rId4"/>
              </a:rPr>
              <a:t>https://devblogs.nvidia.com/massively-scale-deep-learning-training-nccl-2-4/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205475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D42FF1-F493-947D-63F9-596D389B7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err="1"/>
              <a:t>Allreduce</a:t>
            </a:r>
            <a:r>
              <a:rPr kumimoji="1" lang="en-US" altLang="zh-CN"/>
              <a:t>: put it all together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56AB31-EA30-135A-E541-3CE373093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Trade-off between rounds vs. fan-in performance</a:t>
            </a:r>
          </a:p>
          <a:p>
            <a:pPr lvl="1"/>
            <a:r>
              <a:rPr kumimoji="1" lang="en-US" altLang="zh-CN" dirty="0"/>
              <a:t>P: # processors/machines/GPUs participated in the computation  </a:t>
            </a:r>
          </a:p>
          <a:p>
            <a:pPr lvl="1"/>
            <a:r>
              <a:rPr kumimoji="1" lang="en-US" altLang="zh-CN" dirty="0"/>
              <a:t>N: the size of the data to be reduced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6E0F4BD-54A4-2094-8891-60780C744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15</a:t>
            </a:fld>
            <a:endParaRPr lang="zh-CN" altLang="en-US"/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855CAD8B-CAF0-96D4-42A8-CD82301DF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6803512"/>
              </p:ext>
            </p:extLst>
          </p:nvPr>
        </p:nvGraphicFramePr>
        <p:xfrm>
          <a:off x="243424" y="2641476"/>
          <a:ext cx="8657152" cy="2208504"/>
        </p:xfrm>
        <a:graphic>
          <a:graphicData uri="http://schemas.openxmlformats.org/drawingml/2006/table">
            <a:tbl>
              <a:tblPr firstRow="1" bandRow="1">
                <a:effectLst>
                  <a:outerShdw blurRad="190500" dist="101600" dir="5400000" sx="101000" sy="101000" algn="ctr" rotWithShape="0">
                    <a:srgbClr val="000000">
                      <a:alpha val="80000"/>
                    </a:srgbClr>
                  </a:outerShdw>
                </a:effectLst>
                <a:tableStyleId>{2D5ABB26-0587-4C30-8999-92F81FD0307C}</a:tableStyleId>
              </a:tblPr>
              <a:tblGrid>
                <a:gridCol w="3246210">
                  <a:extLst>
                    <a:ext uri="{9D8B030D-6E8A-4147-A177-3AD203B41FA5}">
                      <a16:colId xmlns:a16="http://schemas.microsoft.com/office/drawing/2014/main" val="3787013270"/>
                    </a:ext>
                  </a:extLst>
                </a:gridCol>
                <a:gridCol w="1043779">
                  <a:extLst>
                    <a:ext uri="{9D8B030D-6E8A-4147-A177-3AD203B41FA5}">
                      <a16:colId xmlns:a16="http://schemas.microsoft.com/office/drawing/2014/main" val="1915222947"/>
                    </a:ext>
                  </a:extLst>
                </a:gridCol>
                <a:gridCol w="2222057">
                  <a:extLst>
                    <a:ext uri="{9D8B030D-6E8A-4147-A177-3AD203B41FA5}">
                      <a16:colId xmlns:a16="http://schemas.microsoft.com/office/drawing/2014/main" val="3683160664"/>
                    </a:ext>
                  </a:extLst>
                </a:gridCol>
                <a:gridCol w="2145106">
                  <a:extLst>
                    <a:ext uri="{9D8B030D-6E8A-4147-A177-3AD203B41FA5}">
                      <a16:colId xmlns:a16="http://schemas.microsoft.com/office/drawing/2014/main" val="3344955544"/>
                    </a:ext>
                  </a:extLst>
                </a:gridCol>
              </a:tblGrid>
              <a:tr h="50793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1">
                          <a:solidFill>
                            <a:schemeClr val="bg1"/>
                          </a:solidFill>
                          <a:effectLst/>
                          <a:latin typeface="+mn-lt"/>
                          <a:ea typeface="Microsoft YaHei" panose="020B0503020204020204" pitchFamily="34" charset="-122"/>
                          <a:cs typeface="Helvetica Neue" panose="02000503000000020004" pitchFamily="2" charset="0"/>
                        </a:rPr>
                        <a:t>                                                                       </a:t>
                      </a:r>
                      <a:endParaRPr lang="en" sz="1800">
                        <a:solidFill>
                          <a:schemeClr val="bg1"/>
                        </a:solidFill>
                        <a:effectLst/>
                        <a:latin typeface="+mn-lt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800" b="1">
                          <a:solidFill>
                            <a:schemeClr val="bg1"/>
                          </a:solidFill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Round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800" b="1">
                          <a:solidFill>
                            <a:schemeClr val="bg1"/>
                          </a:solidFill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Peak node bandwidth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Per-node</a:t>
                      </a:r>
                    </a:p>
                    <a:p>
                      <a:pPr algn="ctr"/>
                      <a:r>
                        <a:rPr lang="en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 fan-in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8074788"/>
                  </a:ext>
                </a:extLst>
              </a:tr>
              <a:tr h="326037">
                <a:tc>
                  <a:txBody>
                    <a:bodyPr/>
                    <a:lstStyle/>
                    <a:p>
                      <a:pPr algn="ctr"/>
                      <a:r>
                        <a:rPr lang="en" sz="1800" b="0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Parameter server (PS)</a:t>
                      </a:r>
                    </a:p>
                  </a:txBody>
                  <a:tcPr marL="0" marR="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800" dirty="0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O(1)</a:t>
                      </a: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800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O(N * P)</a:t>
                      </a: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effectLst/>
                          <a:latin typeface="+mn-lt"/>
                          <a:ea typeface="Microsoft YaHei" panose="020B0503020204020204" pitchFamily="34" charset="-122"/>
                          <a:cs typeface="Helvetica Neue" panose="02000503000000020004" pitchFamily="2" charset="0"/>
                        </a:rPr>
                        <a:t>O(P)</a:t>
                      </a:r>
                      <a:endParaRPr lang="zh-CN" altLang="en-US" sz="1800" b="0" dirty="0">
                        <a:effectLst/>
                        <a:latin typeface="+mn-lt"/>
                        <a:ea typeface="Microsoft YaHei" panose="020B0503020204020204" pitchFamily="34" charset="-122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8995956"/>
                  </a:ext>
                </a:extLst>
              </a:tr>
              <a:tr h="3260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zh-CN" dirty="0"/>
                        <a:t>Co-located &amp; sharded PS </a:t>
                      </a:r>
                      <a:endParaRPr lang="en" sz="1800" b="0" dirty="0">
                        <a:effectLst/>
                        <a:latin typeface="+mn-lt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800" dirty="0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O(1)</a:t>
                      </a: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zh-CN" sz="1800" dirty="0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O(N)</a:t>
                      </a: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107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>
                          <a:effectLst/>
                          <a:latin typeface="+mn-lt"/>
                          <a:ea typeface="Microsoft YaHei" panose="020B0503020204020204" pitchFamily="34" charset="-122"/>
                          <a:cs typeface="Helvetica Neue" panose="02000503000000020004" pitchFamily="2" charset="0"/>
                        </a:rPr>
                        <a:t>O(P)</a:t>
                      </a:r>
                      <a:endParaRPr lang="zh-CN" altLang="en-US" sz="1800" b="0" dirty="0">
                        <a:effectLst/>
                        <a:latin typeface="+mn-lt"/>
                        <a:ea typeface="Microsoft YaHei" panose="020B0503020204020204" pitchFamily="34" charset="-122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595098"/>
                  </a:ext>
                </a:extLst>
              </a:tr>
              <a:tr h="458175">
                <a:tc>
                  <a:txBody>
                    <a:bodyPr/>
                    <a:lstStyle/>
                    <a:p>
                      <a:pPr algn="ctr"/>
                      <a:r>
                        <a:rPr lang="en" sz="1800" b="0" dirty="0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Ring </a:t>
                      </a:r>
                      <a:r>
                        <a:rPr lang="en" sz="1800" b="0" dirty="0" err="1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allreduce</a:t>
                      </a:r>
                      <a:endParaRPr lang="en" sz="1800" b="0" dirty="0">
                        <a:effectLst/>
                        <a:latin typeface="+mn-lt"/>
                        <a:ea typeface="Helvetica Neue" panose="02000503000000020004" pitchFamily="2" charset="0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800" dirty="0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O(2 * P)</a:t>
                      </a: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800" dirty="0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O(N)</a:t>
                      </a: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effectLst/>
                          <a:latin typeface="+mn-lt"/>
                          <a:ea typeface="Microsoft YaHei" panose="020B0503020204020204" pitchFamily="34" charset="-122"/>
                          <a:cs typeface="Helvetica Neue" panose="02000503000000020004" pitchFamily="2" charset="0"/>
                        </a:rPr>
                        <a:t>O(1)</a:t>
                      </a:r>
                      <a:endParaRPr lang="zh-CN" altLang="en-US" sz="1800" b="0" dirty="0">
                        <a:effectLst/>
                        <a:latin typeface="+mn-lt"/>
                        <a:ea typeface="Microsoft YaHei" panose="020B0503020204020204" pitchFamily="34" charset="-122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769957"/>
                  </a:ext>
                </a:extLst>
              </a:tr>
              <a:tr h="458175">
                <a:tc>
                  <a:txBody>
                    <a:bodyPr/>
                    <a:lstStyle/>
                    <a:p>
                      <a:pPr algn="ctr"/>
                      <a:r>
                        <a:rPr lang="en" sz="1800" b="0" dirty="0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Tree-based</a:t>
                      </a:r>
                    </a:p>
                  </a:txBody>
                  <a:tcPr marL="0" marR="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800" dirty="0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O(log(P))</a:t>
                      </a: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800" dirty="0">
                          <a:effectLst/>
                          <a:latin typeface="+mn-lt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O(N)</a:t>
                      </a: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>
                          <a:effectLst/>
                          <a:latin typeface="+mn-lt"/>
                          <a:ea typeface="Microsoft YaHei" panose="020B0503020204020204" pitchFamily="34" charset="-122"/>
                          <a:cs typeface="Helvetica Neue" panose="02000503000000020004" pitchFamily="2" charset="0"/>
                        </a:rPr>
                        <a:t>O(1)</a:t>
                      </a:r>
                      <a:endParaRPr lang="zh-CN" altLang="en-US" sz="1800" b="0" dirty="0">
                        <a:effectLst/>
                        <a:latin typeface="+mn-lt"/>
                        <a:ea typeface="Microsoft YaHei" panose="020B0503020204020204" pitchFamily="34" charset="-122"/>
                        <a:cs typeface="Helvetica Neue" panose="02000503000000020004" pitchFamily="2" charset="0"/>
                      </a:endParaRPr>
                    </a:p>
                  </a:txBody>
                  <a:tcPr marL="0" marR="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7335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5244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1ECB9F-86B9-BA2E-EF0F-C8865730C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More reduce methods exist 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961E97-D30D-DF5A-6C2C-41AC71F30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Key design goals</a:t>
            </a:r>
          </a:p>
          <a:p>
            <a:pPr lvl="1"/>
            <a:r>
              <a:rPr kumimoji="1" lang="en-US" altLang="zh-CN" dirty="0"/>
              <a:t>Reduce payload sent per-node</a:t>
            </a:r>
          </a:p>
          <a:p>
            <a:pPr lvl="1"/>
            <a:r>
              <a:rPr kumimoji="1" lang="en-US" altLang="zh-CN" dirty="0"/>
              <a:t>Reduce fan-in to avoid contention on network resource </a:t>
            </a:r>
          </a:p>
          <a:p>
            <a:pPr lvl="1"/>
            <a:r>
              <a:rPr kumimoji="1" lang="en-US" altLang="zh-CN" dirty="0"/>
              <a:t>(new) Better suits the underlying hardware (Cloud &amp; HPC)</a:t>
            </a:r>
          </a:p>
          <a:p>
            <a:r>
              <a:rPr kumimoji="1" lang="en-US" altLang="zh-CN" dirty="0"/>
              <a:t>Still an active research field </a:t>
            </a:r>
          </a:p>
          <a:p>
            <a:pPr lvl="1"/>
            <a:r>
              <a:rPr kumimoji="1" lang="en-US" altLang="zh-CN" dirty="0"/>
              <a:t>E.g., what if the hardware speed between different machines diff? </a:t>
            </a:r>
          </a:p>
          <a:p>
            <a:pPr lvl="1"/>
            <a:r>
              <a:rPr kumimoji="1" lang="en-US" altLang="zh-CN" dirty="0"/>
              <a:t>What if the link speed changes overtime?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F82B6C8-0166-D73C-5057-899B19209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71357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BD7DA-E1EA-6024-3B6B-E24A87701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Parallelization Opportunities</a:t>
            </a: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70D772A-2045-5C36-6DE3-C064B54C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17</a:t>
            </a:fld>
            <a:endParaRPr lang="zh-CN" altLang="en-US"/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6723E6D5-95ED-0593-F952-7C1CFB17CFF7}"/>
              </a:ext>
            </a:extLst>
          </p:cNvPr>
          <p:cNvSpPr txBox="1"/>
          <p:nvPr/>
        </p:nvSpPr>
        <p:spPr>
          <a:xfrm>
            <a:off x="419267" y="1273324"/>
            <a:ext cx="4157663" cy="10618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100" b="1" i="1"/>
              <a:t>Data Parallelism: </a:t>
            </a:r>
            <a:r>
              <a:rPr lang="en-US" sz="2100" i="1"/>
              <a:t>Distribute the processing of data to multiple PEs.</a:t>
            </a:r>
          </a:p>
        </p:txBody>
      </p:sp>
      <p:sp>
        <p:nvSpPr>
          <p:cNvPr id="6" name="TextBox 21">
            <a:extLst>
              <a:ext uri="{FF2B5EF4-FFF2-40B4-BE49-F238E27FC236}">
                <a16:creationId xmlns:a16="http://schemas.microsoft.com/office/drawing/2014/main" id="{66F6CDD6-55C0-AECA-CAA7-A1897B27E50C}"/>
              </a:ext>
            </a:extLst>
          </p:cNvPr>
          <p:cNvSpPr txBox="1"/>
          <p:nvPr/>
        </p:nvSpPr>
        <p:spPr>
          <a:xfrm>
            <a:off x="355788" y="2547010"/>
            <a:ext cx="4157663" cy="10618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100" b="1" i="1"/>
              <a:t>Model Parallelism: </a:t>
            </a:r>
            <a:r>
              <a:rPr lang="en-US" sz="2100" i="1"/>
              <a:t>Break the model and distribute processing of every layer to multiple PEs</a:t>
            </a:r>
          </a:p>
        </p:txBody>
      </p:sp>
      <p:sp>
        <p:nvSpPr>
          <p:cNvPr id="7" name="TextBox 22">
            <a:extLst>
              <a:ext uri="{FF2B5EF4-FFF2-40B4-BE49-F238E27FC236}">
                <a16:creationId xmlns:a16="http://schemas.microsoft.com/office/drawing/2014/main" id="{C9F93DE7-D743-7C79-302A-35D6896E7475}"/>
              </a:ext>
            </a:extLst>
          </p:cNvPr>
          <p:cNvSpPr txBox="1"/>
          <p:nvPr/>
        </p:nvSpPr>
        <p:spPr>
          <a:xfrm>
            <a:off x="355788" y="3903221"/>
            <a:ext cx="4157663" cy="10618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100" i="1"/>
              <a:t>For either approach it is also possible to use </a:t>
            </a:r>
            <a:r>
              <a:rPr lang="en-US" sz="2100" b="1" i="1"/>
              <a:t>synchronous</a:t>
            </a:r>
            <a:r>
              <a:rPr lang="en-US" sz="2100" i="1"/>
              <a:t> or </a:t>
            </a:r>
            <a:r>
              <a:rPr lang="en-US" sz="2100" b="1" i="1"/>
              <a:t>asynchronous</a:t>
            </a:r>
            <a:r>
              <a:rPr lang="en-US" sz="2100" i="1"/>
              <a:t> updates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D9E67624-8B7E-BA8A-6270-048D96CD6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6555" y="1343067"/>
            <a:ext cx="3356039" cy="870085"/>
          </a:xfrm>
          <a:prstGeom prst="rect">
            <a:avLst/>
          </a:prstGeom>
        </p:spPr>
      </p:pic>
      <p:sp>
        <p:nvSpPr>
          <p:cNvPr id="9" name="Rectangle 7">
            <a:extLst>
              <a:ext uri="{FF2B5EF4-FFF2-40B4-BE49-F238E27FC236}">
                <a16:creationId xmlns:a16="http://schemas.microsoft.com/office/drawing/2014/main" id="{1E28A3A3-4C6D-5ECE-EE4A-3C16783D4116}"/>
              </a:ext>
            </a:extLst>
          </p:cNvPr>
          <p:cNvSpPr/>
          <p:nvPr/>
        </p:nvSpPr>
        <p:spPr>
          <a:xfrm>
            <a:off x="6765939" y="1229078"/>
            <a:ext cx="581187" cy="107844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2B100721-A8F3-0558-6CA6-5E3FEF562D21}"/>
              </a:ext>
            </a:extLst>
          </p:cNvPr>
          <p:cNvGrpSpPr/>
          <p:nvPr/>
        </p:nvGrpSpPr>
        <p:grpSpPr>
          <a:xfrm>
            <a:off x="5004048" y="3903221"/>
            <a:ext cx="3356039" cy="870085"/>
            <a:chOff x="6512014" y="5211762"/>
            <a:chExt cx="4474719" cy="1160113"/>
          </a:xfrm>
        </p:grpSpPr>
        <p:pic>
          <p:nvPicPr>
            <p:cNvPr id="11" name="Picture 17">
              <a:extLst>
                <a:ext uri="{FF2B5EF4-FFF2-40B4-BE49-F238E27FC236}">
                  <a16:creationId xmlns:a16="http://schemas.microsoft.com/office/drawing/2014/main" id="{38E94DF6-9E30-0639-9CDB-24F979B2B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12014" y="5211762"/>
              <a:ext cx="4474719" cy="1160113"/>
            </a:xfrm>
            <a:prstGeom prst="rect">
              <a:avLst/>
            </a:prstGeom>
          </p:spPr>
        </p:pic>
        <p:sp>
          <p:nvSpPr>
            <p:cNvPr id="12" name="Rectangle 18">
              <a:extLst>
                <a:ext uri="{FF2B5EF4-FFF2-40B4-BE49-F238E27FC236}">
                  <a16:creationId xmlns:a16="http://schemas.microsoft.com/office/drawing/2014/main" id="{60B0111C-C1C8-3473-A018-A6A2BD488916}"/>
                </a:ext>
              </a:extLst>
            </p:cNvPr>
            <p:cNvSpPr/>
            <p:nvPr/>
          </p:nvSpPr>
          <p:spPr>
            <a:xfrm>
              <a:off x="7067227" y="5589924"/>
              <a:ext cx="387458" cy="407919"/>
            </a:xfrm>
            <a:prstGeom prst="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13" name="Group 11">
            <a:extLst>
              <a:ext uri="{FF2B5EF4-FFF2-40B4-BE49-F238E27FC236}">
                <a16:creationId xmlns:a16="http://schemas.microsoft.com/office/drawing/2014/main" id="{B1A64ED5-3B84-C593-E463-6D734E5AEB19}"/>
              </a:ext>
            </a:extLst>
          </p:cNvPr>
          <p:cNvGrpSpPr/>
          <p:nvPr/>
        </p:nvGrpSpPr>
        <p:grpSpPr>
          <a:xfrm>
            <a:off x="5004049" y="2764955"/>
            <a:ext cx="3356039" cy="870085"/>
            <a:chOff x="6512015" y="3694074"/>
            <a:chExt cx="4474719" cy="1160113"/>
          </a:xfrm>
        </p:grpSpPr>
        <p:pic>
          <p:nvPicPr>
            <p:cNvPr id="14" name="Picture 15">
              <a:extLst>
                <a:ext uri="{FF2B5EF4-FFF2-40B4-BE49-F238E27FC236}">
                  <a16:creationId xmlns:a16="http://schemas.microsoft.com/office/drawing/2014/main" id="{C7081445-9C97-DDE4-D2F6-9113AC71C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12015" y="3694074"/>
              <a:ext cx="4474719" cy="1160113"/>
            </a:xfrm>
            <a:prstGeom prst="rect">
              <a:avLst/>
            </a:prstGeom>
          </p:spPr>
        </p:pic>
        <p:sp>
          <p:nvSpPr>
            <p:cNvPr id="15" name="Rectangle 24">
              <a:extLst>
                <a:ext uri="{FF2B5EF4-FFF2-40B4-BE49-F238E27FC236}">
                  <a16:creationId xmlns:a16="http://schemas.microsoft.com/office/drawing/2014/main" id="{9828A39D-FA7F-153E-8BBA-CAB51326D360}"/>
                </a:ext>
              </a:extLst>
            </p:cNvPr>
            <p:cNvSpPr/>
            <p:nvPr/>
          </p:nvSpPr>
          <p:spPr>
            <a:xfrm>
              <a:off x="9636119" y="3694074"/>
              <a:ext cx="1350614" cy="1094402"/>
            </a:xfrm>
            <a:prstGeom prst="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1825F71A-8A20-CF71-96C9-FF12D7F32A76}"/>
              </a:ext>
            </a:extLst>
          </p:cNvPr>
          <p:cNvSpPr/>
          <p:nvPr/>
        </p:nvSpPr>
        <p:spPr>
          <a:xfrm>
            <a:off x="419267" y="2430247"/>
            <a:ext cx="4269160" cy="1296144"/>
          </a:xfrm>
          <a:prstGeom prst="rect">
            <a:avLst/>
          </a:prstGeom>
          <a:noFill/>
          <a:ln w="28575">
            <a:solidFill>
              <a:srgbClr val="FF0000">
                <a:alpha val="99000"/>
              </a:srgb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3101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任意形状 33">
            <a:extLst>
              <a:ext uri="{FF2B5EF4-FFF2-40B4-BE49-F238E27FC236}">
                <a16:creationId xmlns:a16="http://schemas.microsoft.com/office/drawing/2014/main" id="{046309CB-D82B-6224-7AC1-AE3067FBF2CB}"/>
              </a:ext>
            </a:extLst>
          </p:cNvPr>
          <p:cNvSpPr/>
          <p:nvPr/>
        </p:nvSpPr>
        <p:spPr>
          <a:xfrm>
            <a:off x="3776595" y="4326673"/>
            <a:ext cx="2837703" cy="623369"/>
          </a:xfrm>
          <a:custGeom>
            <a:avLst/>
            <a:gdLst>
              <a:gd name="connsiteX0" fmla="*/ 148634 w 2837703"/>
              <a:gd name="connsiteY0" fmla="*/ 0 h 623369"/>
              <a:gd name="connsiteX1" fmla="*/ 260146 w 2837703"/>
              <a:gd name="connsiteY1" fmla="*/ 594732 h 623369"/>
              <a:gd name="connsiteX2" fmla="*/ 2549864 w 2837703"/>
              <a:gd name="connsiteY2" fmla="*/ 475786 h 623369"/>
              <a:gd name="connsiteX3" fmla="*/ 2728283 w 2837703"/>
              <a:gd name="connsiteY3" fmla="*/ 7434 h 623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7703" h="623369">
                <a:moveTo>
                  <a:pt x="148634" y="0"/>
                </a:moveTo>
                <a:cubicBezTo>
                  <a:pt x="4287" y="257717"/>
                  <a:pt x="-140059" y="515434"/>
                  <a:pt x="260146" y="594732"/>
                </a:cubicBezTo>
                <a:cubicBezTo>
                  <a:pt x="660351" y="674030"/>
                  <a:pt x="2138508" y="573669"/>
                  <a:pt x="2549864" y="475786"/>
                </a:cubicBezTo>
                <a:cubicBezTo>
                  <a:pt x="2961220" y="377903"/>
                  <a:pt x="2844751" y="192668"/>
                  <a:pt x="2728283" y="7434"/>
                </a:cubicBezTo>
              </a:path>
            </a:pathLst>
          </a:custGeom>
          <a:noFill/>
          <a:ln w="28575">
            <a:solidFill>
              <a:schemeClr val="tx1"/>
            </a:solidFill>
            <a:prstDash val="solid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09F8B5A-4359-D61B-3881-F140AFCD1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Recall: Data Parallelism</a:t>
            </a:r>
            <a:endParaRPr kumimoji="1" lang="zh-CN" altLang="en-US"/>
          </a:p>
        </p:txBody>
      </p:sp>
      <p:pic>
        <p:nvPicPr>
          <p:cNvPr id="27" name="Picture 2">
            <a:extLst>
              <a:ext uri="{FF2B5EF4-FFF2-40B4-BE49-F238E27FC236}">
                <a16:creationId xmlns:a16="http://schemas.microsoft.com/office/drawing/2014/main" id="{936AC6D3-B379-27B4-0ED4-98064FF19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6623" y="397205"/>
            <a:ext cx="3356039" cy="870085"/>
          </a:xfrm>
          <a:prstGeom prst="rect">
            <a:avLst/>
          </a:prstGeom>
        </p:spPr>
      </p:pic>
      <p:sp>
        <p:nvSpPr>
          <p:cNvPr id="28" name="Rectangle 7">
            <a:extLst>
              <a:ext uri="{FF2B5EF4-FFF2-40B4-BE49-F238E27FC236}">
                <a16:creationId xmlns:a16="http://schemas.microsoft.com/office/drawing/2014/main" id="{571D733A-F115-2E16-CED4-50D3DB1910A4}"/>
              </a:ext>
            </a:extLst>
          </p:cNvPr>
          <p:cNvSpPr/>
          <p:nvPr/>
        </p:nvSpPr>
        <p:spPr>
          <a:xfrm>
            <a:off x="7176520" y="293025"/>
            <a:ext cx="581187" cy="107844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ECB51616-13D8-5ADF-B52A-CBCFBEB4298C}"/>
              </a:ext>
            </a:extLst>
          </p:cNvPr>
          <p:cNvGrpSpPr/>
          <p:nvPr/>
        </p:nvGrpSpPr>
        <p:grpSpPr>
          <a:xfrm>
            <a:off x="623654" y="2428411"/>
            <a:ext cx="1368152" cy="616380"/>
            <a:chOff x="7884368" y="1584003"/>
            <a:chExt cx="1368152" cy="616380"/>
          </a:xfrm>
        </p:grpSpPr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4E47FA0D-877E-D856-7B19-541D48A2E214}"/>
                </a:ext>
              </a:extLst>
            </p:cNvPr>
            <p:cNvSpPr/>
            <p:nvPr/>
          </p:nvSpPr>
          <p:spPr>
            <a:xfrm>
              <a:off x="7884368" y="1584003"/>
              <a:ext cx="1259632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B21B3EF3-942D-6551-3A73-557257222A9C}"/>
                </a:ext>
              </a:extLst>
            </p:cNvPr>
            <p:cNvSpPr txBox="1"/>
            <p:nvPr/>
          </p:nvSpPr>
          <p:spPr>
            <a:xfrm>
              <a:off x="7981230" y="1714322"/>
              <a:ext cx="127129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Forward</a:t>
              </a:r>
              <a:endParaRPr lang="zh-CN" altLang="en-US"/>
            </a:p>
          </p:txBody>
        </p:sp>
      </p:grpSp>
      <p:cxnSp>
        <p:nvCxnSpPr>
          <p:cNvPr id="71" name="直线箭头连接符 70">
            <a:extLst>
              <a:ext uri="{FF2B5EF4-FFF2-40B4-BE49-F238E27FC236}">
                <a16:creationId xmlns:a16="http://schemas.microsoft.com/office/drawing/2014/main" id="{6D5FC2C4-33AF-1D34-F15E-49C1DBBCFC20}"/>
              </a:ext>
            </a:extLst>
          </p:cNvPr>
          <p:cNvCxnSpPr>
            <a:cxnSpLocks/>
          </p:cNvCxnSpPr>
          <p:nvPr/>
        </p:nvCxnSpPr>
        <p:spPr>
          <a:xfrm>
            <a:off x="1307730" y="3044791"/>
            <a:ext cx="0" cy="529752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线箭头连接符 77">
            <a:extLst>
              <a:ext uri="{FF2B5EF4-FFF2-40B4-BE49-F238E27FC236}">
                <a16:creationId xmlns:a16="http://schemas.microsoft.com/office/drawing/2014/main" id="{C99BE996-58AF-4EFF-2A20-344A5224D0BD}"/>
              </a:ext>
            </a:extLst>
          </p:cNvPr>
          <p:cNvCxnSpPr>
            <a:cxnSpLocks/>
          </p:cNvCxnSpPr>
          <p:nvPr/>
        </p:nvCxnSpPr>
        <p:spPr>
          <a:xfrm>
            <a:off x="449610" y="1943990"/>
            <a:ext cx="387554" cy="523074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线箭头连接符 78">
            <a:extLst>
              <a:ext uri="{FF2B5EF4-FFF2-40B4-BE49-F238E27FC236}">
                <a16:creationId xmlns:a16="http://schemas.microsoft.com/office/drawing/2014/main" id="{D0D79F5E-A973-EC79-24CD-572D2414F05E}"/>
              </a:ext>
            </a:extLst>
          </p:cNvPr>
          <p:cNvCxnSpPr>
            <a:cxnSpLocks/>
            <a:endCxn id="69" idx="0"/>
          </p:cNvCxnSpPr>
          <p:nvPr/>
        </p:nvCxnSpPr>
        <p:spPr>
          <a:xfrm>
            <a:off x="1245449" y="1982643"/>
            <a:ext cx="8021" cy="445768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0" name="组合 79">
            <a:extLst>
              <a:ext uri="{FF2B5EF4-FFF2-40B4-BE49-F238E27FC236}">
                <a16:creationId xmlns:a16="http://schemas.microsoft.com/office/drawing/2014/main" id="{8C118C50-5F24-8E8B-4A16-9F362A48FF09}"/>
              </a:ext>
            </a:extLst>
          </p:cNvPr>
          <p:cNvGrpSpPr/>
          <p:nvPr/>
        </p:nvGrpSpPr>
        <p:grpSpPr>
          <a:xfrm>
            <a:off x="638894" y="3655156"/>
            <a:ext cx="1463983" cy="616380"/>
            <a:chOff x="7884367" y="1584003"/>
            <a:chExt cx="1463983" cy="616380"/>
          </a:xfrm>
        </p:grpSpPr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E86EE7EE-4881-EF0D-6E30-DADD3DFEE3D0}"/>
                </a:ext>
              </a:extLst>
            </p:cNvPr>
            <p:cNvSpPr/>
            <p:nvPr/>
          </p:nvSpPr>
          <p:spPr>
            <a:xfrm>
              <a:off x="7884367" y="1584003"/>
              <a:ext cx="1463983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628BECB3-460D-CE34-161A-24A87BE18CF9}"/>
                </a:ext>
              </a:extLst>
            </p:cNvPr>
            <p:cNvSpPr txBox="1"/>
            <p:nvPr/>
          </p:nvSpPr>
          <p:spPr>
            <a:xfrm>
              <a:off x="7981230" y="1714322"/>
              <a:ext cx="127129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Backward</a:t>
              </a:r>
              <a:endParaRPr lang="zh-CN" altLang="en-US"/>
            </a:p>
          </p:txBody>
        </p:sp>
      </p:grpSp>
      <p:grpSp>
        <p:nvGrpSpPr>
          <p:cNvPr id="83" name="组合 82">
            <a:extLst>
              <a:ext uri="{FF2B5EF4-FFF2-40B4-BE49-F238E27FC236}">
                <a16:creationId xmlns:a16="http://schemas.microsoft.com/office/drawing/2014/main" id="{52A33BFC-178D-0904-FE27-8716E9C9A3DD}"/>
              </a:ext>
            </a:extLst>
          </p:cNvPr>
          <p:cNvGrpSpPr/>
          <p:nvPr/>
        </p:nvGrpSpPr>
        <p:grpSpPr>
          <a:xfrm>
            <a:off x="1735693" y="1297750"/>
            <a:ext cx="629816" cy="616380"/>
            <a:chOff x="7884368" y="1584003"/>
            <a:chExt cx="629816" cy="616380"/>
          </a:xfrm>
        </p:grpSpPr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DC84BB9D-749A-B976-4A9C-9925EBC2E88F}"/>
                </a:ext>
              </a:extLst>
            </p:cNvPr>
            <p:cNvSpPr/>
            <p:nvPr/>
          </p:nvSpPr>
          <p:spPr>
            <a:xfrm>
              <a:off x="7884368" y="1584003"/>
              <a:ext cx="581384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DB25DB4D-4CC1-2CEC-B8C5-906580D6188E}"/>
                </a:ext>
              </a:extLst>
            </p:cNvPr>
            <p:cNvSpPr txBox="1"/>
            <p:nvPr/>
          </p:nvSpPr>
          <p:spPr>
            <a:xfrm>
              <a:off x="8029661" y="1700732"/>
              <a:ext cx="48452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w</a:t>
              </a:r>
              <a:endParaRPr lang="zh-CN" altLang="en-US"/>
            </a:p>
          </p:txBody>
        </p:sp>
      </p:grpSp>
      <p:cxnSp>
        <p:nvCxnSpPr>
          <p:cNvPr id="86" name="直线箭头连接符 85">
            <a:extLst>
              <a:ext uri="{FF2B5EF4-FFF2-40B4-BE49-F238E27FC236}">
                <a16:creationId xmlns:a16="http://schemas.microsoft.com/office/drawing/2014/main" id="{A2AD613C-C049-4984-FBEB-79CC121C330A}"/>
              </a:ext>
            </a:extLst>
          </p:cNvPr>
          <p:cNvCxnSpPr>
            <a:cxnSpLocks/>
            <a:stCxn id="84" idx="2"/>
          </p:cNvCxnSpPr>
          <p:nvPr/>
        </p:nvCxnSpPr>
        <p:spPr>
          <a:xfrm flipH="1">
            <a:off x="1621588" y="1914130"/>
            <a:ext cx="404797" cy="480046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A6E070EF-D4D2-A846-60F2-F054E505567B}"/>
              </a:ext>
            </a:extLst>
          </p:cNvPr>
          <p:cNvGrpSpPr/>
          <p:nvPr/>
        </p:nvGrpSpPr>
        <p:grpSpPr>
          <a:xfrm>
            <a:off x="258868" y="1301979"/>
            <a:ext cx="576059" cy="616380"/>
            <a:chOff x="638921" y="2203432"/>
            <a:chExt cx="576059" cy="616380"/>
          </a:xfrm>
        </p:grpSpPr>
        <p:sp>
          <p:nvSpPr>
            <p:cNvPr id="90" name="矩形 89">
              <a:extLst>
                <a:ext uri="{FF2B5EF4-FFF2-40B4-BE49-F238E27FC236}">
                  <a16:creationId xmlns:a16="http://schemas.microsoft.com/office/drawing/2014/main" id="{43923D81-ED08-E6D4-61C5-D76BEB8E4548}"/>
                </a:ext>
              </a:extLst>
            </p:cNvPr>
            <p:cNvSpPr/>
            <p:nvPr/>
          </p:nvSpPr>
          <p:spPr>
            <a:xfrm>
              <a:off x="683568" y="2203432"/>
              <a:ext cx="292471" cy="616380"/>
            </a:xfrm>
            <a:prstGeom prst="rect">
              <a:avLst/>
            </a:prstGeom>
            <a:solidFill>
              <a:srgbClr val="CDCCFE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1" name="文本框 90">
              <a:extLst>
                <a:ext uri="{FF2B5EF4-FFF2-40B4-BE49-F238E27FC236}">
                  <a16:creationId xmlns:a16="http://schemas.microsoft.com/office/drawing/2014/main" id="{77C76472-D87C-6C30-6998-9BF2AB0330E1}"/>
                </a:ext>
              </a:extLst>
            </p:cNvPr>
            <p:cNvSpPr txBox="1"/>
            <p:nvPr/>
          </p:nvSpPr>
          <p:spPr>
            <a:xfrm>
              <a:off x="638921" y="2303622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X</a:t>
              </a:r>
              <a:r>
                <a:rPr kumimoji="1" lang="en-US" altLang="zh-CN" baseline="-25000"/>
                <a:t>0</a:t>
              </a:r>
              <a:endParaRPr lang="zh-CN" altLang="en-US" baseline="-25000"/>
            </a:p>
          </p:txBody>
        </p:sp>
      </p:grp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AE1CACB8-76C4-63A9-4705-C5B53ABB1BCB}"/>
              </a:ext>
            </a:extLst>
          </p:cNvPr>
          <p:cNvGrpSpPr/>
          <p:nvPr/>
        </p:nvGrpSpPr>
        <p:grpSpPr>
          <a:xfrm>
            <a:off x="2928009" y="1301979"/>
            <a:ext cx="576059" cy="616380"/>
            <a:chOff x="921616" y="2207228"/>
            <a:chExt cx="576059" cy="616380"/>
          </a:xfrm>
        </p:grpSpPr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134380E4-DF97-2AF4-0BCA-7C29A7706995}"/>
                </a:ext>
              </a:extLst>
            </p:cNvPr>
            <p:cNvSpPr/>
            <p:nvPr/>
          </p:nvSpPr>
          <p:spPr>
            <a:xfrm>
              <a:off x="982906" y="2207228"/>
              <a:ext cx="271503" cy="616380"/>
            </a:xfrm>
            <a:prstGeom prst="rect">
              <a:avLst/>
            </a:prstGeom>
            <a:solidFill>
              <a:srgbClr val="FFFC00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53158F90-09DA-2619-0AC6-586D050A661A}"/>
                </a:ext>
              </a:extLst>
            </p:cNvPr>
            <p:cNvSpPr txBox="1"/>
            <p:nvPr/>
          </p:nvSpPr>
          <p:spPr>
            <a:xfrm>
              <a:off x="921616" y="2317458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X</a:t>
              </a:r>
              <a:r>
                <a:rPr kumimoji="1" lang="en-US" altLang="zh-CN" baseline="-25000"/>
                <a:t>1</a:t>
              </a:r>
              <a:endParaRPr lang="zh-CN" altLang="en-US" baseline="-25000"/>
            </a:p>
          </p:txBody>
        </p: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D5839A92-3462-17F0-6FF3-698EAB98CCD4}"/>
              </a:ext>
            </a:extLst>
          </p:cNvPr>
          <p:cNvGrpSpPr/>
          <p:nvPr/>
        </p:nvGrpSpPr>
        <p:grpSpPr>
          <a:xfrm>
            <a:off x="1114987" y="1304198"/>
            <a:ext cx="576059" cy="616380"/>
            <a:chOff x="638921" y="2203432"/>
            <a:chExt cx="576059" cy="616380"/>
          </a:xfrm>
        </p:grpSpPr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346404C1-B0F0-A435-5A13-11E090C13E8E}"/>
                </a:ext>
              </a:extLst>
            </p:cNvPr>
            <p:cNvSpPr/>
            <p:nvPr/>
          </p:nvSpPr>
          <p:spPr>
            <a:xfrm>
              <a:off x="683568" y="2203432"/>
              <a:ext cx="292471" cy="616380"/>
            </a:xfrm>
            <a:prstGeom prst="rect">
              <a:avLst/>
            </a:prstGeom>
            <a:solidFill>
              <a:srgbClr val="CDCCFE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文本框 96">
              <a:extLst>
                <a:ext uri="{FF2B5EF4-FFF2-40B4-BE49-F238E27FC236}">
                  <a16:creationId xmlns:a16="http://schemas.microsoft.com/office/drawing/2014/main" id="{8AE210A5-039D-12E9-FDD2-94F0BE332D2A}"/>
                </a:ext>
              </a:extLst>
            </p:cNvPr>
            <p:cNvSpPr txBox="1"/>
            <p:nvPr/>
          </p:nvSpPr>
          <p:spPr>
            <a:xfrm>
              <a:off x="638921" y="2303622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Y</a:t>
              </a:r>
              <a:r>
                <a:rPr kumimoji="1" lang="en-US" altLang="zh-CN" baseline="-25000"/>
                <a:t>0</a:t>
              </a:r>
              <a:endParaRPr lang="zh-CN" altLang="en-US" baseline="-25000"/>
            </a:p>
          </p:txBody>
        </p: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6E63E73A-89AE-41ED-4BB9-5FE635AC9A5D}"/>
              </a:ext>
            </a:extLst>
          </p:cNvPr>
          <p:cNvGrpSpPr/>
          <p:nvPr/>
        </p:nvGrpSpPr>
        <p:grpSpPr>
          <a:xfrm>
            <a:off x="3396232" y="1301979"/>
            <a:ext cx="576059" cy="616380"/>
            <a:chOff x="921616" y="2207228"/>
            <a:chExt cx="576059" cy="616380"/>
          </a:xfrm>
        </p:grpSpPr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8FF84528-9ECA-A94A-4C06-14E1DBCCE32B}"/>
                </a:ext>
              </a:extLst>
            </p:cNvPr>
            <p:cNvSpPr/>
            <p:nvPr/>
          </p:nvSpPr>
          <p:spPr>
            <a:xfrm>
              <a:off x="982906" y="2207228"/>
              <a:ext cx="271503" cy="616380"/>
            </a:xfrm>
            <a:prstGeom prst="rect">
              <a:avLst/>
            </a:prstGeom>
            <a:solidFill>
              <a:srgbClr val="FFFC00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0" name="文本框 99">
              <a:extLst>
                <a:ext uri="{FF2B5EF4-FFF2-40B4-BE49-F238E27FC236}">
                  <a16:creationId xmlns:a16="http://schemas.microsoft.com/office/drawing/2014/main" id="{6E88B1B9-6985-1B83-6B76-12727A466506}"/>
                </a:ext>
              </a:extLst>
            </p:cNvPr>
            <p:cNvSpPr txBox="1"/>
            <p:nvPr/>
          </p:nvSpPr>
          <p:spPr>
            <a:xfrm>
              <a:off x="921616" y="2317458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Y</a:t>
              </a:r>
              <a:r>
                <a:rPr kumimoji="1" lang="en-US" altLang="zh-CN" baseline="-25000"/>
                <a:t>1</a:t>
              </a:r>
              <a:endParaRPr lang="zh-CN" altLang="en-US" baseline="-25000"/>
            </a:p>
          </p:txBody>
        </p: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F00D714D-4710-A97A-DE9F-E4F061F68FBB}"/>
              </a:ext>
            </a:extLst>
          </p:cNvPr>
          <p:cNvGrpSpPr/>
          <p:nvPr/>
        </p:nvGrpSpPr>
        <p:grpSpPr>
          <a:xfrm>
            <a:off x="3950564" y="1301979"/>
            <a:ext cx="629816" cy="616380"/>
            <a:chOff x="7884368" y="1584003"/>
            <a:chExt cx="629816" cy="616380"/>
          </a:xfrm>
        </p:grpSpPr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BCECDB8F-2752-5C30-AA6A-44EF81F7C5E0}"/>
                </a:ext>
              </a:extLst>
            </p:cNvPr>
            <p:cNvSpPr/>
            <p:nvPr/>
          </p:nvSpPr>
          <p:spPr>
            <a:xfrm>
              <a:off x="7884368" y="1584003"/>
              <a:ext cx="581384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BF0501CA-3DEE-5958-BFB9-0D6FC034987D}"/>
                </a:ext>
              </a:extLst>
            </p:cNvPr>
            <p:cNvSpPr txBox="1"/>
            <p:nvPr/>
          </p:nvSpPr>
          <p:spPr>
            <a:xfrm>
              <a:off x="8029661" y="1700732"/>
              <a:ext cx="48452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w</a:t>
              </a:r>
              <a:endParaRPr lang="zh-CN" altLang="en-US"/>
            </a:p>
          </p:txBody>
        </p:sp>
      </p:grpSp>
      <p:grpSp>
        <p:nvGrpSpPr>
          <p:cNvPr id="108" name="组合 107">
            <a:extLst>
              <a:ext uri="{FF2B5EF4-FFF2-40B4-BE49-F238E27FC236}">
                <a16:creationId xmlns:a16="http://schemas.microsoft.com/office/drawing/2014/main" id="{EECA6BD9-B027-94D9-D729-8515BFC60A37}"/>
              </a:ext>
            </a:extLst>
          </p:cNvPr>
          <p:cNvGrpSpPr/>
          <p:nvPr/>
        </p:nvGrpSpPr>
        <p:grpSpPr>
          <a:xfrm>
            <a:off x="3172142" y="2433836"/>
            <a:ext cx="1368152" cy="616380"/>
            <a:chOff x="7884368" y="1584003"/>
            <a:chExt cx="1368152" cy="616380"/>
          </a:xfrm>
        </p:grpSpPr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4B1633A5-07A9-509F-35DA-86D5BBCD4D85}"/>
                </a:ext>
              </a:extLst>
            </p:cNvPr>
            <p:cNvSpPr/>
            <p:nvPr/>
          </p:nvSpPr>
          <p:spPr>
            <a:xfrm>
              <a:off x="7884368" y="1584003"/>
              <a:ext cx="1259632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6A38DA40-1957-A524-BA24-895181A4DBE8}"/>
                </a:ext>
              </a:extLst>
            </p:cNvPr>
            <p:cNvSpPr txBox="1"/>
            <p:nvPr/>
          </p:nvSpPr>
          <p:spPr>
            <a:xfrm>
              <a:off x="7981230" y="1714322"/>
              <a:ext cx="127129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Forward</a:t>
              </a:r>
              <a:endParaRPr lang="zh-CN" altLang="en-US"/>
            </a:p>
          </p:txBody>
        </p:sp>
      </p:grpSp>
      <p:cxnSp>
        <p:nvCxnSpPr>
          <p:cNvPr id="111" name="直线箭头连接符 110">
            <a:extLst>
              <a:ext uri="{FF2B5EF4-FFF2-40B4-BE49-F238E27FC236}">
                <a16:creationId xmlns:a16="http://schemas.microsoft.com/office/drawing/2014/main" id="{6A009FD9-3A66-2F64-CBB4-BFA8E3838830}"/>
              </a:ext>
            </a:extLst>
          </p:cNvPr>
          <p:cNvCxnSpPr>
            <a:cxnSpLocks/>
          </p:cNvCxnSpPr>
          <p:nvPr/>
        </p:nvCxnSpPr>
        <p:spPr>
          <a:xfrm>
            <a:off x="3856218" y="3050216"/>
            <a:ext cx="0" cy="529752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线箭头连接符 111">
            <a:extLst>
              <a:ext uri="{FF2B5EF4-FFF2-40B4-BE49-F238E27FC236}">
                <a16:creationId xmlns:a16="http://schemas.microsoft.com/office/drawing/2014/main" id="{E6993BBE-E886-8C47-D3E4-5AB9691BB147}"/>
              </a:ext>
            </a:extLst>
          </p:cNvPr>
          <p:cNvCxnSpPr>
            <a:cxnSpLocks/>
          </p:cNvCxnSpPr>
          <p:nvPr/>
        </p:nvCxnSpPr>
        <p:spPr>
          <a:xfrm>
            <a:off x="2998098" y="1949415"/>
            <a:ext cx="387554" cy="523074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线箭头连接符 112">
            <a:extLst>
              <a:ext uri="{FF2B5EF4-FFF2-40B4-BE49-F238E27FC236}">
                <a16:creationId xmlns:a16="http://schemas.microsoft.com/office/drawing/2014/main" id="{BC7FDE12-1A62-8E80-A4C9-49AD031246C2}"/>
              </a:ext>
            </a:extLst>
          </p:cNvPr>
          <p:cNvCxnSpPr>
            <a:cxnSpLocks/>
            <a:endCxn id="109" idx="0"/>
          </p:cNvCxnSpPr>
          <p:nvPr/>
        </p:nvCxnSpPr>
        <p:spPr>
          <a:xfrm>
            <a:off x="3793937" y="1988068"/>
            <a:ext cx="8021" cy="445768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4" name="组合 113">
            <a:extLst>
              <a:ext uri="{FF2B5EF4-FFF2-40B4-BE49-F238E27FC236}">
                <a16:creationId xmlns:a16="http://schemas.microsoft.com/office/drawing/2014/main" id="{F632FEEA-B792-96DA-4AD1-2651438DFA3A}"/>
              </a:ext>
            </a:extLst>
          </p:cNvPr>
          <p:cNvGrpSpPr/>
          <p:nvPr/>
        </p:nvGrpSpPr>
        <p:grpSpPr>
          <a:xfrm>
            <a:off x="3187382" y="3660581"/>
            <a:ext cx="1463983" cy="616380"/>
            <a:chOff x="7884367" y="1584003"/>
            <a:chExt cx="1463983" cy="616380"/>
          </a:xfrm>
        </p:grpSpPr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28294546-6D18-BA4C-7950-1470F17E0239}"/>
                </a:ext>
              </a:extLst>
            </p:cNvPr>
            <p:cNvSpPr/>
            <p:nvPr/>
          </p:nvSpPr>
          <p:spPr>
            <a:xfrm>
              <a:off x="7884367" y="1584003"/>
              <a:ext cx="1463983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6" name="文本框 115">
              <a:extLst>
                <a:ext uri="{FF2B5EF4-FFF2-40B4-BE49-F238E27FC236}">
                  <a16:creationId xmlns:a16="http://schemas.microsoft.com/office/drawing/2014/main" id="{320244EE-D5D5-3D50-6A85-ADC6BF6453F8}"/>
                </a:ext>
              </a:extLst>
            </p:cNvPr>
            <p:cNvSpPr txBox="1"/>
            <p:nvPr/>
          </p:nvSpPr>
          <p:spPr>
            <a:xfrm>
              <a:off x="7981230" y="1714322"/>
              <a:ext cx="127129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Backward</a:t>
              </a:r>
              <a:endParaRPr lang="zh-CN" altLang="en-US"/>
            </a:p>
          </p:txBody>
        </p:sp>
      </p:grpSp>
      <p:cxnSp>
        <p:nvCxnSpPr>
          <p:cNvPr id="117" name="直线箭头连接符 116">
            <a:extLst>
              <a:ext uri="{FF2B5EF4-FFF2-40B4-BE49-F238E27FC236}">
                <a16:creationId xmlns:a16="http://schemas.microsoft.com/office/drawing/2014/main" id="{816A271E-1C21-2264-3FB9-039504C777AC}"/>
              </a:ext>
            </a:extLst>
          </p:cNvPr>
          <p:cNvCxnSpPr>
            <a:cxnSpLocks/>
          </p:cNvCxnSpPr>
          <p:nvPr/>
        </p:nvCxnSpPr>
        <p:spPr>
          <a:xfrm flipH="1">
            <a:off x="4170076" y="1919555"/>
            <a:ext cx="404797" cy="480046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Picture 1">
            <a:extLst>
              <a:ext uri="{FF2B5EF4-FFF2-40B4-BE49-F238E27FC236}">
                <a16:creationId xmlns:a16="http://schemas.microsoft.com/office/drawing/2014/main" id="{6285579D-833E-95EE-C7E3-8956C128D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3425" y="4502098"/>
            <a:ext cx="511200" cy="2556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0" name="文本框 119">
            <a:extLst>
              <a:ext uri="{FF2B5EF4-FFF2-40B4-BE49-F238E27FC236}">
                <a16:creationId xmlns:a16="http://schemas.microsoft.com/office/drawing/2014/main" id="{C9640BC9-F772-7709-84A7-2D83BAC85A70}"/>
              </a:ext>
            </a:extLst>
          </p:cNvPr>
          <p:cNvSpPr txBox="1"/>
          <p:nvPr/>
        </p:nvSpPr>
        <p:spPr>
          <a:xfrm>
            <a:off x="3966991" y="4496817"/>
            <a:ext cx="4020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1</a:t>
            </a:r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4A35160C-4BC9-E0AA-F13F-441B3EF6542B}"/>
              </a:ext>
            </a:extLst>
          </p:cNvPr>
          <p:cNvSpPr/>
          <p:nvPr/>
        </p:nvSpPr>
        <p:spPr>
          <a:xfrm>
            <a:off x="5796136" y="3661951"/>
            <a:ext cx="1452392" cy="616380"/>
          </a:xfrm>
          <a:prstGeom prst="rect">
            <a:avLst/>
          </a:prstGeom>
          <a:ln w="28575">
            <a:solidFill>
              <a:schemeClr val="tx1"/>
            </a:solidFill>
            <a:prstDash val="solid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F952588-C693-328A-6D93-0EDF6E352DBD}"/>
              </a:ext>
            </a:extLst>
          </p:cNvPr>
          <p:cNvSpPr txBox="1"/>
          <p:nvPr/>
        </p:nvSpPr>
        <p:spPr>
          <a:xfrm>
            <a:off x="6156175" y="3785475"/>
            <a:ext cx="1087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Sum</a:t>
            </a:r>
            <a:endParaRPr lang="zh-CN" altLang="en-US"/>
          </a:p>
        </p:txBody>
      </p:sp>
      <p:sp>
        <p:nvSpPr>
          <p:cNvPr id="33" name="任意形状 32">
            <a:extLst>
              <a:ext uri="{FF2B5EF4-FFF2-40B4-BE49-F238E27FC236}">
                <a16:creationId xmlns:a16="http://schemas.microsoft.com/office/drawing/2014/main" id="{EE438592-DFAA-99A7-3AAD-C09CCD4B05EC}"/>
              </a:ext>
            </a:extLst>
          </p:cNvPr>
          <p:cNvSpPr/>
          <p:nvPr/>
        </p:nvSpPr>
        <p:spPr>
          <a:xfrm>
            <a:off x="975796" y="4363844"/>
            <a:ext cx="6206258" cy="897392"/>
          </a:xfrm>
          <a:custGeom>
            <a:avLst/>
            <a:gdLst>
              <a:gd name="connsiteX0" fmla="*/ 377219 w 6206258"/>
              <a:gd name="connsiteY0" fmla="*/ 22302 h 897392"/>
              <a:gd name="connsiteX1" fmla="*/ 555638 w 6206258"/>
              <a:gd name="connsiteY1" fmla="*/ 825190 h 897392"/>
              <a:gd name="connsiteX2" fmla="*/ 5685199 w 6206258"/>
              <a:gd name="connsiteY2" fmla="*/ 765717 h 897392"/>
              <a:gd name="connsiteX3" fmla="*/ 5766975 w 6206258"/>
              <a:gd name="connsiteY3" fmla="*/ 0 h 897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06258" h="897392">
                <a:moveTo>
                  <a:pt x="377219" y="22302"/>
                </a:moveTo>
                <a:cubicBezTo>
                  <a:pt x="24097" y="361794"/>
                  <a:pt x="-329025" y="701287"/>
                  <a:pt x="555638" y="825190"/>
                </a:cubicBezTo>
                <a:cubicBezTo>
                  <a:pt x="1440301" y="949093"/>
                  <a:pt x="4816643" y="903249"/>
                  <a:pt x="5685199" y="765717"/>
                </a:cubicBezTo>
                <a:cubicBezTo>
                  <a:pt x="6553755" y="628185"/>
                  <a:pt x="6160365" y="314092"/>
                  <a:pt x="5766975" y="0"/>
                </a:cubicBezTo>
              </a:path>
            </a:pathLst>
          </a:custGeom>
          <a:noFill/>
          <a:ln w="28575">
            <a:solidFill>
              <a:schemeClr val="tx1"/>
            </a:solidFill>
            <a:prstDash val="solid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88" name="Picture 1">
            <a:extLst>
              <a:ext uri="{FF2B5EF4-FFF2-40B4-BE49-F238E27FC236}">
                <a16:creationId xmlns:a16="http://schemas.microsoft.com/office/drawing/2014/main" id="{57B3819F-48D3-FBE3-B8CD-43B7B3FFF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386" y="4481268"/>
            <a:ext cx="511200" cy="2556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3" name="文本框 102">
            <a:extLst>
              <a:ext uri="{FF2B5EF4-FFF2-40B4-BE49-F238E27FC236}">
                <a16:creationId xmlns:a16="http://schemas.microsoft.com/office/drawing/2014/main" id="{E8A1E003-F047-0FE1-EEFC-694725A52ADD}"/>
              </a:ext>
            </a:extLst>
          </p:cNvPr>
          <p:cNvSpPr txBox="1"/>
          <p:nvPr/>
        </p:nvSpPr>
        <p:spPr>
          <a:xfrm>
            <a:off x="1104839" y="4581016"/>
            <a:ext cx="4020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0</a:t>
            </a:r>
            <a:endParaRPr lang="zh-CN" altLang="en-US"/>
          </a:p>
        </p:txBody>
      </p: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014B74D5-5FEA-2D78-0A5D-3810764B365A}"/>
              </a:ext>
            </a:extLst>
          </p:cNvPr>
          <p:cNvCxnSpPr>
            <a:stCxn id="30" idx="0"/>
          </p:cNvCxnSpPr>
          <p:nvPr/>
        </p:nvCxnSpPr>
        <p:spPr>
          <a:xfrm flipV="1">
            <a:off x="6522332" y="3309667"/>
            <a:ext cx="0" cy="352284"/>
          </a:xfrm>
          <a:prstGeom prst="straightConnector1">
            <a:avLst/>
          </a:prstGeom>
          <a:ln w="285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1">
            <a:extLst>
              <a:ext uri="{FF2B5EF4-FFF2-40B4-BE49-F238E27FC236}">
                <a16:creationId xmlns:a16="http://schemas.microsoft.com/office/drawing/2014/main" id="{AABD9933-68F4-47AA-28BD-AAD60D3D16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9918" y="3139314"/>
            <a:ext cx="511200" cy="255600"/>
          </a:xfrm>
          <a:prstGeom prst="rect">
            <a:avLst/>
          </a:prstGeom>
        </p:spPr>
      </p:pic>
      <p:cxnSp>
        <p:nvCxnSpPr>
          <p:cNvPr id="39" name="直线连接符 38">
            <a:extLst>
              <a:ext uri="{FF2B5EF4-FFF2-40B4-BE49-F238E27FC236}">
                <a16:creationId xmlns:a16="http://schemas.microsoft.com/office/drawing/2014/main" id="{77FDFC04-8A3C-56ED-F8DB-F191707F6F7E}"/>
              </a:ext>
            </a:extLst>
          </p:cNvPr>
          <p:cNvCxnSpPr/>
          <p:nvPr/>
        </p:nvCxnSpPr>
        <p:spPr>
          <a:xfrm>
            <a:off x="2627784" y="1109110"/>
            <a:ext cx="0" cy="3820734"/>
          </a:xfrm>
          <a:prstGeom prst="line">
            <a:avLst/>
          </a:prstGeom>
          <a:ln>
            <a:solidFill>
              <a:schemeClr val="accent6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6F5AC3-AA21-07B3-C689-32842C0FAB41}"/>
              </a:ext>
            </a:extLst>
          </p:cNvPr>
          <p:cNvSpPr txBox="1">
            <a:spLocks/>
          </p:cNvSpPr>
          <p:nvPr/>
        </p:nvSpPr>
        <p:spPr>
          <a:xfrm>
            <a:off x="5428232" y="1603608"/>
            <a:ext cx="3580780" cy="1008112"/>
          </a:xfrm>
          <a:prstGeom prst="rect">
            <a:avLst/>
          </a:prstGeom>
          <a:solidFill>
            <a:srgbClr val="FAEADC"/>
          </a:solidFill>
          <a:ln w="3810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360000" indent="-28575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 sz="15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»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400"/>
              <a:t>Question</a:t>
            </a:r>
            <a:r>
              <a:rPr kumimoji="1" lang="en-US" altLang="zh-CN" sz="2400" b="0"/>
              <a:t>: What is the assumption of W? </a:t>
            </a:r>
            <a:endParaRPr kumimoji="1" lang="en-US" altLang="zh-CN" b="0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79B34A0B-2B40-5F65-F76F-2BB5FF59F23A}"/>
              </a:ext>
            </a:extLst>
          </p:cNvPr>
          <p:cNvSpPr/>
          <p:nvPr/>
        </p:nvSpPr>
        <p:spPr>
          <a:xfrm>
            <a:off x="1691046" y="1109110"/>
            <a:ext cx="784423" cy="950734"/>
          </a:xfrm>
          <a:prstGeom prst="ellipse">
            <a:avLst/>
          </a:prstGeom>
          <a:noFill/>
          <a:ln w="28575">
            <a:solidFill>
              <a:srgbClr val="FF0000">
                <a:alpha val="99000"/>
              </a:srgb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BCC546F2-3E92-E1E0-6C25-FEC98B293474}"/>
              </a:ext>
            </a:extLst>
          </p:cNvPr>
          <p:cNvSpPr/>
          <p:nvPr/>
        </p:nvSpPr>
        <p:spPr>
          <a:xfrm>
            <a:off x="3865387" y="1105533"/>
            <a:ext cx="784423" cy="950734"/>
          </a:xfrm>
          <a:prstGeom prst="ellipse">
            <a:avLst/>
          </a:prstGeom>
          <a:noFill/>
          <a:ln w="28575">
            <a:solidFill>
              <a:srgbClr val="FF0000">
                <a:alpha val="99000"/>
              </a:srgb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57819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C18CAC-C8A5-5E1F-0E47-FF7E0FED6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Drawback of data parallelism: replicated model 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5C294F-428D-7B13-6123-F773AEE46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Data parallelism assumes the model (parameters) are replicated on all the processes  </a:t>
            </a:r>
          </a:p>
          <a:p>
            <a:pPr lvl="1"/>
            <a:r>
              <a:rPr kumimoji="1" lang="en-US" altLang="zh-CN" dirty="0"/>
              <a:t>Such that they can do the forward &amp; backward pass dependently </a:t>
            </a:r>
          </a:p>
          <a:p>
            <a:pPr lvl="1"/>
            <a:r>
              <a:rPr kumimoji="1" lang="en-US" altLang="zh-CN" dirty="0"/>
              <a:t>What if the model cannot fit onto the device? </a:t>
            </a:r>
          </a:p>
          <a:p>
            <a:r>
              <a:rPr kumimoji="1" lang="en-US" altLang="zh-CN" dirty="0"/>
              <a:t>Current trends: models are becoming larger and larger </a:t>
            </a:r>
          </a:p>
          <a:p>
            <a:pPr lvl="1"/>
            <a:r>
              <a:rPr kumimoji="1" lang="en" altLang="zh-CN" dirty="0"/>
              <a:t>Scaling law: the larger the model, the better the performance</a:t>
            </a:r>
          </a:p>
          <a:p>
            <a:pPr lvl="1"/>
            <a:r>
              <a:rPr kumimoji="1" lang="en" altLang="zh-CN" dirty="0"/>
              <a:t>The model’s increase speed is far larger than the GPU’s HBM performance increase 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2E0D25-364D-9599-9440-8BB8D5633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9674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D6F47C-A9A8-DB9A-EC04-34862FE91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Review: Key communication operator: </a:t>
            </a:r>
            <a:r>
              <a:rPr kumimoji="1" lang="en-US" altLang="zh-CN" dirty="0" err="1"/>
              <a:t>allreduce</a:t>
            </a:r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EB85B38-898C-D2AD-E750-26DE36446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2</a:t>
            </a:fld>
            <a:endParaRPr lang="zh-CN" altLang="en-US"/>
          </a:p>
        </p:txBody>
      </p:sp>
      <p:sp>
        <p:nvSpPr>
          <p:cNvPr id="5" name="Rounded Rectangle 95">
            <a:extLst>
              <a:ext uri="{FF2B5EF4-FFF2-40B4-BE49-F238E27FC236}">
                <a16:creationId xmlns:a16="http://schemas.microsoft.com/office/drawing/2014/main" id="{C685356B-3C5D-DEF2-C3F6-2AA4852F35EB}"/>
              </a:ext>
            </a:extLst>
          </p:cNvPr>
          <p:cNvSpPr/>
          <p:nvPr/>
        </p:nvSpPr>
        <p:spPr>
          <a:xfrm>
            <a:off x="2525041" y="2519016"/>
            <a:ext cx="2068049" cy="1396228"/>
          </a:xfrm>
          <a:prstGeom prst="roundRect">
            <a:avLst/>
          </a:prstGeom>
          <a:solidFill>
            <a:srgbClr val="9BBB59">
              <a:lumMod val="60000"/>
              <a:lumOff val="40000"/>
            </a:srgbClr>
          </a:solidFill>
          <a:ln w="25400" cap="flat" cmpd="sng" algn="ctr">
            <a:solidFill>
              <a:srgbClr val="9BBB59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r>
              <a:rPr lang="en-US" sz="1500" b="1">
                <a:solidFill>
                  <a:srgbClr val="FFFFFF"/>
                </a:solidFill>
              </a:rPr>
              <a:t>GPU 2</a:t>
            </a:r>
            <a:endParaRPr lang="en-US" sz="1500" b="1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Rounded Rectangle 96">
            <a:extLst>
              <a:ext uri="{FF2B5EF4-FFF2-40B4-BE49-F238E27FC236}">
                <a16:creationId xmlns:a16="http://schemas.microsoft.com/office/drawing/2014/main" id="{2216967C-885B-13F5-3586-C151D34CA01F}"/>
              </a:ext>
            </a:extLst>
          </p:cNvPr>
          <p:cNvSpPr/>
          <p:nvPr/>
        </p:nvSpPr>
        <p:spPr>
          <a:xfrm>
            <a:off x="4727482" y="2531130"/>
            <a:ext cx="2068049" cy="1396228"/>
          </a:xfrm>
          <a:prstGeom prst="roundRect">
            <a:avLst/>
          </a:prstGeom>
          <a:solidFill>
            <a:srgbClr val="9BBB59">
              <a:lumMod val="60000"/>
              <a:lumOff val="40000"/>
            </a:srgbClr>
          </a:solidFill>
          <a:ln w="25400" cap="flat" cmpd="sng" algn="ctr">
            <a:solidFill>
              <a:srgbClr val="9BBB59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r>
              <a:rPr lang="en-US" sz="1500" b="1">
                <a:solidFill>
                  <a:srgbClr val="FFFFFF"/>
                </a:solidFill>
              </a:rPr>
              <a:t>GPU 3</a:t>
            </a:r>
            <a:endParaRPr lang="en-US" sz="1500" b="1" kern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7" name="Rounded Rectangle 97">
            <a:extLst>
              <a:ext uri="{FF2B5EF4-FFF2-40B4-BE49-F238E27FC236}">
                <a16:creationId xmlns:a16="http://schemas.microsoft.com/office/drawing/2014/main" id="{54A5222F-4B64-7258-A9F6-096D91ACD660}"/>
              </a:ext>
            </a:extLst>
          </p:cNvPr>
          <p:cNvSpPr/>
          <p:nvPr/>
        </p:nvSpPr>
        <p:spPr>
          <a:xfrm>
            <a:off x="6902434" y="2531130"/>
            <a:ext cx="2068049" cy="1396228"/>
          </a:xfrm>
          <a:prstGeom prst="roundRect">
            <a:avLst/>
          </a:prstGeom>
          <a:solidFill>
            <a:srgbClr val="9BBB59">
              <a:lumMod val="60000"/>
              <a:lumOff val="40000"/>
            </a:srgbClr>
          </a:solidFill>
          <a:ln w="25400" cap="flat" cmpd="sng" algn="ctr">
            <a:solidFill>
              <a:srgbClr val="9BBB59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r>
              <a:rPr lang="en-US" sz="1500" b="1">
                <a:solidFill>
                  <a:srgbClr val="FFFFFF"/>
                </a:solidFill>
              </a:rPr>
              <a:t>GPU 4</a:t>
            </a:r>
            <a:endParaRPr lang="en-US" sz="1500" b="1" kern="0">
              <a:solidFill>
                <a:srgbClr val="FFFFFF"/>
              </a:solidFill>
              <a:latin typeface="Arial"/>
            </a:endParaRPr>
          </a:p>
        </p:txBody>
      </p:sp>
      <p:cxnSp>
        <p:nvCxnSpPr>
          <p:cNvPr id="8" name="Straight Arrow Connector 81">
            <a:extLst>
              <a:ext uri="{FF2B5EF4-FFF2-40B4-BE49-F238E27FC236}">
                <a16:creationId xmlns:a16="http://schemas.microsoft.com/office/drawing/2014/main" id="{1440814B-4F42-9130-2BED-E87FB14CBC04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 flipH="1">
            <a:off x="1412082" y="2103688"/>
            <a:ext cx="3531877" cy="397883"/>
          </a:xfrm>
          <a:prstGeom prst="straightConnector1">
            <a:avLst/>
          </a:prstGeom>
          <a:noFill/>
          <a:ln w="38100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9" name="Straight Arrow Connector 82">
            <a:extLst>
              <a:ext uri="{FF2B5EF4-FFF2-40B4-BE49-F238E27FC236}">
                <a16:creationId xmlns:a16="http://schemas.microsoft.com/office/drawing/2014/main" id="{46FF4243-69E3-7C25-9FFE-99619EF885B2}"/>
              </a:ext>
            </a:extLst>
          </p:cNvPr>
          <p:cNvCxnSpPr>
            <a:cxnSpLocks/>
            <a:stCxn id="14" idx="2"/>
            <a:endCxn id="5" idx="0"/>
          </p:cNvCxnSpPr>
          <p:nvPr/>
        </p:nvCxnSpPr>
        <p:spPr>
          <a:xfrm flipH="1">
            <a:off x="3559066" y="2103688"/>
            <a:ext cx="1384893" cy="415328"/>
          </a:xfrm>
          <a:prstGeom prst="straightConnector1">
            <a:avLst/>
          </a:prstGeom>
          <a:noFill/>
          <a:ln w="38100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0" name="Straight Arrow Connector 83">
            <a:extLst>
              <a:ext uri="{FF2B5EF4-FFF2-40B4-BE49-F238E27FC236}">
                <a16:creationId xmlns:a16="http://schemas.microsoft.com/office/drawing/2014/main" id="{40805E12-D358-1CBF-36C4-EFDA5C7CB356}"/>
              </a:ext>
            </a:extLst>
          </p:cNvPr>
          <p:cNvCxnSpPr>
            <a:cxnSpLocks/>
            <a:stCxn id="14" idx="2"/>
            <a:endCxn id="6" idx="0"/>
          </p:cNvCxnSpPr>
          <p:nvPr/>
        </p:nvCxnSpPr>
        <p:spPr>
          <a:xfrm>
            <a:off x="4943959" y="2103688"/>
            <a:ext cx="817548" cy="427442"/>
          </a:xfrm>
          <a:prstGeom prst="straightConnector1">
            <a:avLst/>
          </a:prstGeom>
          <a:noFill/>
          <a:ln w="38100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11" name="Straight Arrow Connector 84">
            <a:extLst>
              <a:ext uri="{FF2B5EF4-FFF2-40B4-BE49-F238E27FC236}">
                <a16:creationId xmlns:a16="http://schemas.microsoft.com/office/drawing/2014/main" id="{51565BC6-85B1-0F2E-8DBE-A755BD56FAAF}"/>
              </a:ext>
            </a:extLst>
          </p:cNvPr>
          <p:cNvCxnSpPr>
            <a:cxnSpLocks/>
            <a:stCxn id="14" idx="2"/>
            <a:endCxn id="7" idx="0"/>
          </p:cNvCxnSpPr>
          <p:nvPr/>
        </p:nvCxnSpPr>
        <p:spPr>
          <a:xfrm>
            <a:off x="4943959" y="2103688"/>
            <a:ext cx="2992499" cy="427442"/>
          </a:xfrm>
          <a:prstGeom prst="straightConnector1">
            <a:avLst/>
          </a:prstGeom>
          <a:noFill/>
          <a:ln w="38100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grpSp>
        <p:nvGrpSpPr>
          <p:cNvPr id="12" name="Group 5">
            <a:extLst>
              <a:ext uri="{FF2B5EF4-FFF2-40B4-BE49-F238E27FC236}">
                <a16:creationId xmlns:a16="http://schemas.microsoft.com/office/drawing/2014/main" id="{B2AE6F11-5BAB-8401-1EAD-30F86D72A261}"/>
              </a:ext>
            </a:extLst>
          </p:cNvPr>
          <p:cNvGrpSpPr/>
          <p:nvPr/>
        </p:nvGrpSpPr>
        <p:grpSpPr>
          <a:xfrm>
            <a:off x="2893981" y="1025244"/>
            <a:ext cx="3356039" cy="1078444"/>
            <a:chOff x="515707" y="5420075"/>
            <a:chExt cx="4474719" cy="1437925"/>
          </a:xfrm>
        </p:grpSpPr>
        <p:pic>
          <p:nvPicPr>
            <p:cNvPr id="13" name="Picture 44">
              <a:extLst>
                <a:ext uri="{FF2B5EF4-FFF2-40B4-BE49-F238E27FC236}">
                  <a16:creationId xmlns:a16="http://schemas.microsoft.com/office/drawing/2014/main" id="{FF31095C-8223-E045-8AF1-F9D8031AF3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5707" y="5572060"/>
              <a:ext cx="4474719" cy="1160113"/>
            </a:xfrm>
            <a:prstGeom prst="rect">
              <a:avLst/>
            </a:prstGeom>
          </p:spPr>
        </p:pic>
        <p:sp>
          <p:nvSpPr>
            <p:cNvPr id="14" name="Rectangle 45">
              <a:extLst>
                <a:ext uri="{FF2B5EF4-FFF2-40B4-BE49-F238E27FC236}">
                  <a16:creationId xmlns:a16="http://schemas.microsoft.com/office/drawing/2014/main" id="{7943C3FE-CC30-6B9D-73C9-645E48629E5C}"/>
                </a:ext>
              </a:extLst>
            </p:cNvPr>
            <p:cNvSpPr/>
            <p:nvPr/>
          </p:nvSpPr>
          <p:spPr>
            <a:xfrm>
              <a:off x="2861554" y="5420075"/>
              <a:ext cx="774916" cy="1437925"/>
            </a:xfrm>
            <a:prstGeom prst="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" name="Rounded Rectangle 85">
            <a:extLst>
              <a:ext uri="{FF2B5EF4-FFF2-40B4-BE49-F238E27FC236}">
                <a16:creationId xmlns:a16="http://schemas.microsoft.com/office/drawing/2014/main" id="{18A7F813-1E93-90A0-E7B0-926DA440A328}"/>
              </a:ext>
            </a:extLst>
          </p:cNvPr>
          <p:cNvSpPr/>
          <p:nvPr/>
        </p:nvSpPr>
        <p:spPr>
          <a:xfrm>
            <a:off x="430012" y="2501571"/>
            <a:ext cx="1964141" cy="1396228"/>
          </a:xfrm>
          <a:prstGeom prst="roundRect">
            <a:avLst/>
          </a:prstGeom>
          <a:solidFill>
            <a:srgbClr val="9BBB59">
              <a:lumMod val="60000"/>
              <a:lumOff val="40000"/>
            </a:srgbClr>
          </a:solidFill>
          <a:ln w="25400" cap="flat" cmpd="sng" algn="ctr">
            <a:solidFill>
              <a:srgbClr val="9BBB59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endParaRPr lang="en-US" sz="1500" b="1">
              <a:solidFill>
                <a:srgbClr val="FFFFFF"/>
              </a:solidFill>
            </a:endParaRPr>
          </a:p>
          <a:p>
            <a:pPr algn="ctr" defTabSz="685800">
              <a:defRPr/>
            </a:pPr>
            <a:r>
              <a:rPr lang="en-US" sz="1500" b="1">
                <a:solidFill>
                  <a:srgbClr val="FFFFFF"/>
                </a:solidFill>
              </a:rPr>
              <a:t>GPU 1</a:t>
            </a:r>
            <a:endParaRPr lang="en-US" sz="1500" b="1" kern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6" name="Picture 24">
            <a:extLst>
              <a:ext uri="{FF2B5EF4-FFF2-40B4-BE49-F238E27FC236}">
                <a16:creationId xmlns:a16="http://schemas.microsoft.com/office/drawing/2014/main" id="{80E5D11B-95BB-2D17-6CA1-A86C77C6E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255" y="2681330"/>
            <a:ext cx="1479654" cy="830418"/>
          </a:xfrm>
          <a:prstGeom prst="rect">
            <a:avLst/>
          </a:prstGeom>
        </p:spPr>
      </p:pic>
      <p:pic>
        <p:nvPicPr>
          <p:cNvPr id="17" name="Picture 25">
            <a:extLst>
              <a:ext uri="{FF2B5EF4-FFF2-40B4-BE49-F238E27FC236}">
                <a16:creationId xmlns:a16="http://schemas.microsoft.com/office/drawing/2014/main" id="{AB68C8D6-7EEE-2876-DE50-2E265B46FF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9774" y="2647358"/>
            <a:ext cx="1698582" cy="898361"/>
          </a:xfrm>
          <a:prstGeom prst="rect">
            <a:avLst/>
          </a:prstGeom>
        </p:spPr>
      </p:pic>
      <p:pic>
        <p:nvPicPr>
          <p:cNvPr id="18" name="Picture 26">
            <a:extLst>
              <a:ext uri="{FF2B5EF4-FFF2-40B4-BE49-F238E27FC236}">
                <a16:creationId xmlns:a16="http://schemas.microsoft.com/office/drawing/2014/main" id="{108FACAD-D630-1742-EB34-162FC977D3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7256" y="2646196"/>
            <a:ext cx="1804272" cy="898361"/>
          </a:xfrm>
          <a:prstGeom prst="rect">
            <a:avLst/>
          </a:prstGeom>
        </p:spPr>
      </p:pic>
      <p:pic>
        <p:nvPicPr>
          <p:cNvPr id="19" name="Picture 27">
            <a:extLst>
              <a:ext uri="{FF2B5EF4-FFF2-40B4-BE49-F238E27FC236}">
                <a16:creationId xmlns:a16="http://schemas.microsoft.com/office/drawing/2014/main" id="{B16EAFEA-1EF7-DDC2-7F69-1A7D0598BC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9223" y="2683942"/>
            <a:ext cx="1834469" cy="860615"/>
          </a:xfrm>
          <a:prstGeom prst="rect">
            <a:avLst/>
          </a:prstGeom>
        </p:spPr>
      </p:pic>
      <p:pic>
        <p:nvPicPr>
          <p:cNvPr id="20" name="Picture 37">
            <a:extLst>
              <a:ext uri="{FF2B5EF4-FFF2-40B4-BE49-F238E27FC236}">
                <a16:creationId xmlns:a16="http://schemas.microsoft.com/office/drawing/2014/main" id="{28A333EF-C87F-DB93-91F5-2B4A1E167A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49277" y="4354800"/>
            <a:ext cx="4048125" cy="1000125"/>
          </a:xfrm>
          <a:prstGeom prst="rect">
            <a:avLst/>
          </a:prstGeom>
        </p:spPr>
      </p:pic>
      <p:sp>
        <p:nvSpPr>
          <p:cNvPr id="21" name="Rounded Rectangle 98">
            <a:extLst>
              <a:ext uri="{FF2B5EF4-FFF2-40B4-BE49-F238E27FC236}">
                <a16:creationId xmlns:a16="http://schemas.microsoft.com/office/drawing/2014/main" id="{44BAD15C-ED61-6430-65C1-0C801F75A5FC}"/>
              </a:ext>
            </a:extLst>
          </p:cNvPr>
          <p:cNvSpPr/>
          <p:nvPr/>
        </p:nvSpPr>
        <p:spPr>
          <a:xfrm>
            <a:off x="430012" y="4055700"/>
            <a:ext cx="8531388" cy="239982"/>
          </a:xfrm>
          <a:prstGeom prst="round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 b="1" kern="0">
                <a:solidFill>
                  <a:srgbClr val="FFFFFF"/>
                </a:solidFill>
                <a:latin typeface="Arial"/>
              </a:rPr>
              <a:t>ALLREDUCE</a:t>
            </a:r>
          </a:p>
        </p:txBody>
      </p:sp>
      <p:sp>
        <p:nvSpPr>
          <p:cNvPr id="22" name="Rounded Rectangle 99">
            <a:extLst>
              <a:ext uri="{FF2B5EF4-FFF2-40B4-BE49-F238E27FC236}">
                <a16:creationId xmlns:a16="http://schemas.microsoft.com/office/drawing/2014/main" id="{1EC1B935-A3C0-6354-CA84-6AD111821F9A}"/>
              </a:ext>
            </a:extLst>
          </p:cNvPr>
          <p:cNvSpPr/>
          <p:nvPr/>
        </p:nvSpPr>
        <p:spPr>
          <a:xfrm>
            <a:off x="4134862" y="4398074"/>
            <a:ext cx="2660669" cy="913577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350" b="1" kern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71867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DDA082-9F1B-37A0-8F8A-0D2896F7D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Model parallelism 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56C030-0846-2CAC-8CF8-DD06F7D4F9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8229600" cy="1440160"/>
          </a:xfrm>
        </p:spPr>
        <p:txBody>
          <a:bodyPr/>
          <a:lstStyle/>
          <a:p>
            <a:r>
              <a:rPr kumimoji="1" lang="en-US" altLang="zh-CN" dirty="0"/>
              <a:t>Partition the parameters of a model, typically done in two ways: </a:t>
            </a:r>
          </a:p>
          <a:p>
            <a:pPr lvl="1"/>
            <a:r>
              <a:rPr kumimoji="1" lang="en-US" altLang="zh-CN" b="1" dirty="0">
                <a:solidFill>
                  <a:srgbClr val="FF0000"/>
                </a:solidFill>
              </a:rPr>
              <a:t>Partition on the layer</a:t>
            </a:r>
            <a:r>
              <a:rPr kumimoji="1" lang="en-US" altLang="zh-CN" dirty="0"/>
              <a:t>: pipeline parallelism </a:t>
            </a:r>
          </a:p>
          <a:p>
            <a:pPr lvl="1"/>
            <a:r>
              <a:rPr kumimoji="1" lang="en-US" altLang="zh-CN" b="1" dirty="0">
                <a:solidFill>
                  <a:srgbClr val="FF0000"/>
                </a:solidFill>
              </a:rPr>
              <a:t>Partition on the W</a:t>
            </a:r>
            <a:r>
              <a:rPr kumimoji="1" lang="en-US" altLang="zh-CN" dirty="0"/>
              <a:t>: tensor parallelism </a:t>
            </a:r>
          </a:p>
          <a:p>
            <a:pPr lvl="1"/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CB7304A-D322-D20A-C475-F13F670D0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20</a:t>
            </a:fld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A266328C-5B38-9B8C-C8BC-E507E504D52E}"/>
              </a:ext>
            </a:extLst>
          </p:cNvPr>
          <p:cNvGrpSpPr/>
          <p:nvPr/>
        </p:nvGrpSpPr>
        <p:grpSpPr>
          <a:xfrm>
            <a:off x="3944321" y="3958801"/>
            <a:ext cx="1368152" cy="616380"/>
            <a:chOff x="7884368" y="1584003"/>
            <a:chExt cx="1368152" cy="616380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E9558175-1697-F79A-3383-3B5824994687}"/>
                </a:ext>
              </a:extLst>
            </p:cNvPr>
            <p:cNvSpPr/>
            <p:nvPr/>
          </p:nvSpPr>
          <p:spPr>
            <a:xfrm>
              <a:off x="7884368" y="1584003"/>
              <a:ext cx="1259632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A9A5043-E7B2-25F2-EE66-B52DE17A1476}"/>
                </a:ext>
              </a:extLst>
            </p:cNvPr>
            <p:cNvSpPr txBox="1"/>
            <p:nvPr/>
          </p:nvSpPr>
          <p:spPr>
            <a:xfrm>
              <a:off x="7981230" y="1714322"/>
              <a:ext cx="127129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Forward</a:t>
              </a:r>
              <a:endParaRPr lang="zh-CN" altLang="en-US"/>
            </a:p>
          </p:txBody>
        </p:sp>
      </p:grp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859385E0-DDF5-9B23-7198-97FB40750523}"/>
              </a:ext>
            </a:extLst>
          </p:cNvPr>
          <p:cNvCxnSpPr>
            <a:cxnSpLocks/>
          </p:cNvCxnSpPr>
          <p:nvPr/>
        </p:nvCxnSpPr>
        <p:spPr>
          <a:xfrm>
            <a:off x="4628397" y="4575181"/>
            <a:ext cx="0" cy="529752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35E79EDA-FBEB-17C7-DBBC-352FDE91C410}"/>
              </a:ext>
            </a:extLst>
          </p:cNvPr>
          <p:cNvCxnSpPr>
            <a:cxnSpLocks/>
          </p:cNvCxnSpPr>
          <p:nvPr/>
        </p:nvCxnSpPr>
        <p:spPr>
          <a:xfrm>
            <a:off x="3770277" y="3474380"/>
            <a:ext cx="387554" cy="523074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AD3DA5F6-D49A-2DA8-5DF2-899F1D4A9A11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4566116" y="3513033"/>
            <a:ext cx="8021" cy="445768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58590E3D-C3CE-D2D1-2204-E848A370E6FB}"/>
              </a:ext>
            </a:extLst>
          </p:cNvPr>
          <p:cNvGrpSpPr/>
          <p:nvPr/>
        </p:nvGrpSpPr>
        <p:grpSpPr>
          <a:xfrm>
            <a:off x="5056360" y="2828140"/>
            <a:ext cx="629816" cy="616380"/>
            <a:chOff x="7884368" y="1584003"/>
            <a:chExt cx="629816" cy="61638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DFCF5A3-4A0B-5E56-FA9F-B824740C6135}"/>
                </a:ext>
              </a:extLst>
            </p:cNvPr>
            <p:cNvSpPr/>
            <p:nvPr/>
          </p:nvSpPr>
          <p:spPr>
            <a:xfrm>
              <a:off x="7884368" y="1584003"/>
              <a:ext cx="581384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8F31F935-9FAC-A7DE-33A3-36941FB96464}"/>
                </a:ext>
              </a:extLst>
            </p:cNvPr>
            <p:cNvSpPr txBox="1"/>
            <p:nvPr/>
          </p:nvSpPr>
          <p:spPr>
            <a:xfrm>
              <a:off x="8029661" y="1700732"/>
              <a:ext cx="48452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w</a:t>
              </a:r>
              <a:endParaRPr lang="zh-CN" altLang="en-US"/>
            </a:p>
          </p:txBody>
        </p:sp>
      </p:grp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27AFAB19-18C2-2E02-3E5A-7FC75467120F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4942255" y="3444520"/>
            <a:ext cx="404797" cy="480046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83C543E8-9819-E85C-A7C8-98BBBB267EE7}"/>
              </a:ext>
            </a:extLst>
          </p:cNvPr>
          <p:cNvGrpSpPr/>
          <p:nvPr/>
        </p:nvGrpSpPr>
        <p:grpSpPr>
          <a:xfrm>
            <a:off x="3579535" y="2832369"/>
            <a:ext cx="576059" cy="616380"/>
            <a:chOff x="638921" y="2203432"/>
            <a:chExt cx="576059" cy="61638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081DDC2-F387-BB55-4F1F-8F543CE6EEA7}"/>
                </a:ext>
              </a:extLst>
            </p:cNvPr>
            <p:cNvSpPr/>
            <p:nvPr/>
          </p:nvSpPr>
          <p:spPr>
            <a:xfrm>
              <a:off x="683568" y="2203432"/>
              <a:ext cx="292471" cy="616380"/>
            </a:xfrm>
            <a:prstGeom prst="rect">
              <a:avLst/>
            </a:prstGeom>
            <a:solidFill>
              <a:srgbClr val="CDCCFE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E78B335-1750-8BE0-2EC8-333BCAD7CA8B}"/>
                </a:ext>
              </a:extLst>
            </p:cNvPr>
            <p:cNvSpPr txBox="1"/>
            <p:nvPr/>
          </p:nvSpPr>
          <p:spPr>
            <a:xfrm>
              <a:off x="638921" y="2303622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X</a:t>
              </a:r>
              <a:endParaRPr lang="zh-CN" altLang="en-US" baseline="-25000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AE28A880-AB64-8F99-F1C8-73FBE9CB7C1E}"/>
              </a:ext>
            </a:extLst>
          </p:cNvPr>
          <p:cNvGrpSpPr/>
          <p:nvPr/>
        </p:nvGrpSpPr>
        <p:grpSpPr>
          <a:xfrm>
            <a:off x="4435654" y="2834588"/>
            <a:ext cx="576059" cy="616380"/>
            <a:chOff x="638921" y="2203432"/>
            <a:chExt cx="576059" cy="616380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7F5D609-0EC8-5929-1878-BF78BF936C9B}"/>
                </a:ext>
              </a:extLst>
            </p:cNvPr>
            <p:cNvSpPr/>
            <p:nvPr/>
          </p:nvSpPr>
          <p:spPr>
            <a:xfrm>
              <a:off x="683568" y="2203432"/>
              <a:ext cx="292471" cy="616380"/>
            </a:xfrm>
            <a:prstGeom prst="rect">
              <a:avLst/>
            </a:prstGeom>
            <a:solidFill>
              <a:srgbClr val="CDCCFE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E22899B-2622-915E-E4CD-51D2A60C2D5D}"/>
                </a:ext>
              </a:extLst>
            </p:cNvPr>
            <p:cNvSpPr txBox="1"/>
            <p:nvPr/>
          </p:nvSpPr>
          <p:spPr>
            <a:xfrm>
              <a:off x="638921" y="2303622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Y</a:t>
              </a:r>
              <a:endParaRPr lang="zh-CN" altLang="en-US" baseline="-25000"/>
            </a:p>
          </p:txBody>
        </p:sp>
      </p:grpSp>
      <p:sp>
        <p:nvSpPr>
          <p:cNvPr id="24" name="椭圆 23">
            <a:extLst>
              <a:ext uri="{FF2B5EF4-FFF2-40B4-BE49-F238E27FC236}">
                <a16:creationId xmlns:a16="http://schemas.microsoft.com/office/drawing/2014/main" id="{62A5D18C-6676-4C6F-CD5D-2B9FFAD1899D}"/>
              </a:ext>
            </a:extLst>
          </p:cNvPr>
          <p:cNvSpPr/>
          <p:nvPr/>
        </p:nvSpPr>
        <p:spPr>
          <a:xfrm>
            <a:off x="5011713" y="2639500"/>
            <a:ext cx="784423" cy="950734"/>
          </a:xfrm>
          <a:prstGeom prst="ellipse">
            <a:avLst/>
          </a:prstGeom>
          <a:noFill/>
          <a:ln w="28575">
            <a:solidFill>
              <a:srgbClr val="FF0000">
                <a:alpha val="99000"/>
              </a:srgb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25" name="图片 24" descr="图示&#10;&#10;描述已自动生成">
            <a:extLst>
              <a:ext uri="{FF2B5EF4-FFF2-40B4-BE49-F238E27FC236}">
                <a16:creationId xmlns:a16="http://schemas.microsoft.com/office/drawing/2014/main" id="{83480D94-8D0D-BEE0-7D15-5FD9A5A6D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052" y="2785492"/>
            <a:ext cx="2860712" cy="2050599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ADED6472-412D-B0F0-A6C2-E8155D279948}"/>
              </a:ext>
            </a:extLst>
          </p:cNvPr>
          <p:cNvSpPr txBox="1"/>
          <p:nvPr/>
        </p:nvSpPr>
        <p:spPr>
          <a:xfrm>
            <a:off x="728112" y="3452381"/>
            <a:ext cx="576064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kumimoji="1" lang="en-US" altLang="zh-CN" b="1" u="sng">
                <a:solidFill>
                  <a:srgbClr val="FF0000"/>
                </a:solidFill>
              </a:rPr>
              <a:t>W1</a:t>
            </a:r>
            <a:endParaRPr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4FA0F87-C3B3-CD33-D032-43B5FF84770B}"/>
              </a:ext>
            </a:extLst>
          </p:cNvPr>
          <p:cNvSpPr txBox="1"/>
          <p:nvPr/>
        </p:nvSpPr>
        <p:spPr>
          <a:xfrm>
            <a:off x="1837911" y="3452381"/>
            <a:ext cx="576064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kumimoji="1" lang="en-US" altLang="zh-CN" b="1" u="sng">
                <a:solidFill>
                  <a:srgbClr val="FF0000"/>
                </a:solidFill>
              </a:rPr>
              <a:t>W2</a:t>
            </a:r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797A5051-4DF3-EEBA-40D1-D8A292FD5FBA}"/>
              </a:ext>
            </a:extLst>
          </p:cNvPr>
          <p:cNvSpPr/>
          <p:nvPr/>
        </p:nvSpPr>
        <p:spPr>
          <a:xfrm>
            <a:off x="3845447" y="3824379"/>
            <a:ext cx="1792297" cy="950734"/>
          </a:xfrm>
          <a:prstGeom prst="ellipse">
            <a:avLst/>
          </a:prstGeom>
          <a:noFill/>
          <a:ln w="28575">
            <a:solidFill>
              <a:srgbClr val="FF0000">
                <a:alpha val="99000"/>
              </a:srgb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右箭头 29">
            <a:extLst>
              <a:ext uri="{FF2B5EF4-FFF2-40B4-BE49-F238E27FC236}">
                <a16:creationId xmlns:a16="http://schemas.microsoft.com/office/drawing/2014/main" id="{1602369D-1C41-C2B5-85DA-83E3AB09D340}"/>
              </a:ext>
            </a:extLst>
          </p:cNvPr>
          <p:cNvSpPr/>
          <p:nvPr/>
        </p:nvSpPr>
        <p:spPr>
          <a:xfrm>
            <a:off x="3051128" y="3414163"/>
            <a:ext cx="360392" cy="445768"/>
          </a:xfrm>
          <a:prstGeom prst="rightArrow">
            <a:avLst/>
          </a:prstGeom>
          <a:noFill/>
          <a:ln w="12700">
            <a:solidFill>
              <a:schemeClr val="tx1">
                <a:alpha val="99000"/>
              </a:scheme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右箭头 30">
            <a:extLst>
              <a:ext uri="{FF2B5EF4-FFF2-40B4-BE49-F238E27FC236}">
                <a16:creationId xmlns:a16="http://schemas.microsoft.com/office/drawing/2014/main" id="{B71B5F80-930A-67E6-B27D-15F0F083C83B}"/>
              </a:ext>
            </a:extLst>
          </p:cNvPr>
          <p:cNvSpPr/>
          <p:nvPr/>
        </p:nvSpPr>
        <p:spPr>
          <a:xfrm>
            <a:off x="5992015" y="3414163"/>
            <a:ext cx="360392" cy="445768"/>
          </a:xfrm>
          <a:prstGeom prst="rightArrow">
            <a:avLst/>
          </a:prstGeom>
          <a:noFill/>
          <a:ln w="12700">
            <a:solidFill>
              <a:schemeClr val="tx1">
                <a:alpha val="99000"/>
              </a:scheme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0A4746A2-0D60-8279-3115-68BEAD383CEF}"/>
              </a:ext>
            </a:extLst>
          </p:cNvPr>
          <p:cNvGrpSpPr/>
          <p:nvPr/>
        </p:nvGrpSpPr>
        <p:grpSpPr>
          <a:xfrm>
            <a:off x="6944158" y="2880657"/>
            <a:ext cx="1368152" cy="616380"/>
            <a:chOff x="7884368" y="1584003"/>
            <a:chExt cx="1368152" cy="616380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DA6C9F63-9EBF-CFC5-A941-E475C85AB74D}"/>
                </a:ext>
              </a:extLst>
            </p:cNvPr>
            <p:cNvSpPr/>
            <p:nvPr/>
          </p:nvSpPr>
          <p:spPr>
            <a:xfrm>
              <a:off x="7884368" y="1584003"/>
              <a:ext cx="1259632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0993FC21-53F6-3017-2D94-87B1F5FFD8C3}"/>
                </a:ext>
              </a:extLst>
            </p:cNvPr>
            <p:cNvSpPr txBox="1"/>
            <p:nvPr/>
          </p:nvSpPr>
          <p:spPr>
            <a:xfrm>
              <a:off x="7981230" y="1714322"/>
              <a:ext cx="127129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Layer #1</a:t>
              </a:r>
              <a:endParaRPr lang="zh-CN" altLang="en-US"/>
            </a:p>
          </p:txBody>
        </p:sp>
      </p:grpSp>
      <p:cxnSp>
        <p:nvCxnSpPr>
          <p:cNvPr id="35" name="直线箭头连接符 34">
            <a:extLst>
              <a:ext uri="{FF2B5EF4-FFF2-40B4-BE49-F238E27FC236}">
                <a16:creationId xmlns:a16="http://schemas.microsoft.com/office/drawing/2014/main" id="{1638A449-F2E6-AA21-8892-FA54B8BEEB87}"/>
              </a:ext>
            </a:extLst>
          </p:cNvPr>
          <p:cNvCxnSpPr>
            <a:cxnSpLocks/>
          </p:cNvCxnSpPr>
          <p:nvPr/>
        </p:nvCxnSpPr>
        <p:spPr>
          <a:xfrm>
            <a:off x="7628234" y="3497037"/>
            <a:ext cx="0" cy="529752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2BA66BDF-0964-F9E0-327D-20D16A3F9521}"/>
              </a:ext>
            </a:extLst>
          </p:cNvPr>
          <p:cNvCxnSpPr>
            <a:cxnSpLocks/>
          </p:cNvCxnSpPr>
          <p:nvPr/>
        </p:nvCxnSpPr>
        <p:spPr>
          <a:xfrm>
            <a:off x="6770114" y="2396236"/>
            <a:ext cx="387554" cy="523074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箭头连接符 36">
            <a:extLst>
              <a:ext uri="{FF2B5EF4-FFF2-40B4-BE49-F238E27FC236}">
                <a16:creationId xmlns:a16="http://schemas.microsoft.com/office/drawing/2014/main" id="{A74F9D4E-996C-1DA6-2D0A-A3618BA1DD60}"/>
              </a:ext>
            </a:extLst>
          </p:cNvPr>
          <p:cNvCxnSpPr>
            <a:cxnSpLocks/>
            <a:endCxn id="33" idx="0"/>
          </p:cNvCxnSpPr>
          <p:nvPr/>
        </p:nvCxnSpPr>
        <p:spPr>
          <a:xfrm>
            <a:off x="7565953" y="2434889"/>
            <a:ext cx="8021" cy="445768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B7229A57-8250-BCD5-D30C-309CC6630EEF}"/>
              </a:ext>
            </a:extLst>
          </p:cNvPr>
          <p:cNvGrpSpPr/>
          <p:nvPr/>
        </p:nvGrpSpPr>
        <p:grpSpPr>
          <a:xfrm>
            <a:off x="8056197" y="1749996"/>
            <a:ext cx="581384" cy="616380"/>
            <a:chOff x="7884368" y="1584003"/>
            <a:chExt cx="581384" cy="616380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56A89A8F-2DC7-2527-ED20-A8C5F9ACDE1C}"/>
                </a:ext>
              </a:extLst>
            </p:cNvPr>
            <p:cNvSpPr/>
            <p:nvPr/>
          </p:nvSpPr>
          <p:spPr>
            <a:xfrm>
              <a:off x="7884368" y="1584003"/>
              <a:ext cx="581384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41C3394E-0E35-1016-2577-0786162989AB}"/>
                </a:ext>
              </a:extLst>
            </p:cNvPr>
            <p:cNvSpPr txBox="1"/>
            <p:nvPr/>
          </p:nvSpPr>
          <p:spPr>
            <a:xfrm>
              <a:off x="7949303" y="1704750"/>
              <a:ext cx="48452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w1</a:t>
              </a:r>
              <a:endParaRPr lang="zh-CN" altLang="en-US"/>
            </a:p>
          </p:txBody>
        </p:sp>
      </p:grpSp>
      <p:cxnSp>
        <p:nvCxnSpPr>
          <p:cNvPr id="41" name="直线箭头连接符 40">
            <a:extLst>
              <a:ext uri="{FF2B5EF4-FFF2-40B4-BE49-F238E27FC236}">
                <a16:creationId xmlns:a16="http://schemas.microsoft.com/office/drawing/2014/main" id="{12867876-6B97-80F4-FA05-6F7FD41FC0AA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7942092" y="2366376"/>
            <a:ext cx="404797" cy="480046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79C99244-C817-FFA9-4B8C-8F591074D317}"/>
              </a:ext>
            </a:extLst>
          </p:cNvPr>
          <p:cNvGrpSpPr/>
          <p:nvPr/>
        </p:nvGrpSpPr>
        <p:grpSpPr>
          <a:xfrm>
            <a:off x="6579372" y="1754225"/>
            <a:ext cx="576059" cy="616380"/>
            <a:chOff x="638921" y="2203432"/>
            <a:chExt cx="576059" cy="616380"/>
          </a:xfrm>
        </p:grpSpPr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30F4D7D-9D26-EC23-3649-0A5BD7C824A5}"/>
                </a:ext>
              </a:extLst>
            </p:cNvPr>
            <p:cNvSpPr/>
            <p:nvPr/>
          </p:nvSpPr>
          <p:spPr>
            <a:xfrm>
              <a:off x="683568" y="2203432"/>
              <a:ext cx="292471" cy="616380"/>
            </a:xfrm>
            <a:prstGeom prst="rect">
              <a:avLst/>
            </a:prstGeom>
            <a:solidFill>
              <a:srgbClr val="CDCCFE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EE9CF694-1570-130C-7240-1F3D943A7742}"/>
                </a:ext>
              </a:extLst>
            </p:cNvPr>
            <p:cNvSpPr txBox="1"/>
            <p:nvPr/>
          </p:nvSpPr>
          <p:spPr>
            <a:xfrm>
              <a:off x="638921" y="2303622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X</a:t>
              </a:r>
              <a:endParaRPr lang="zh-CN" altLang="en-US" baseline="-25000"/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589B9821-32BA-486D-74E6-91CABC40C718}"/>
              </a:ext>
            </a:extLst>
          </p:cNvPr>
          <p:cNvGrpSpPr/>
          <p:nvPr/>
        </p:nvGrpSpPr>
        <p:grpSpPr>
          <a:xfrm>
            <a:off x="7435491" y="1756444"/>
            <a:ext cx="576059" cy="616380"/>
            <a:chOff x="638921" y="2203432"/>
            <a:chExt cx="576059" cy="616380"/>
          </a:xfrm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656FE8FA-6708-3FEE-59B6-0C3D9CDA72A1}"/>
                </a:ext>
              </a:extLst>
            </p:cNvPr>
            <p:cNvSpPr/>
            <p:nvPr/>
          </p:nvSpPr>
          <p:spPr>
            <a:xfrm>
              <a:off x="683568" y="2203432"/>
              <a:ext cx="292471" cy="616380"/>
            </a:xfrm>
            <a:prstGeom prst="rect">
              <a:avLst/>
            </a:prstGeom>
            <a:solidFill>
              <a:srgbClr val="CDCCFE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ADDE3F31-4853-1CF0-497C-79D9939D0C0E}"/>
                </a:ext>
              </a:extLst>
            </p:cNvPr>
            <p:cNvSpPr txBox="1"/>
            <p:nvPr/>
          </p:nvSpPr>
          <p:spPr>
            <a:xfrm>
              <a:off x="638921" y="2303622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Y</a:t>
              </a:r>
              <a:endParaRPr lang="zh-CN" altLang="en-US" baseline="-25000"/>
            </a:p>
          </p:txBody>
        </p:sp>
      </p:grpSp>
      <p:sp>
        <p:nvSpPr>
          <p:cNvPr id="52" name="矩形 51">
            <a:extLst>
              <a:ext uri="{FF2B5EF4-FFF2-40B4-BE49-F238E27FC236}">
                <a16:creationId xmlns:a16="http://schemas.microsoft.com/office/drawing/2014/main" id="{5611D0CB-0325-1FFD-1F3D-0095D0515B19}"/>
              </a:ext>
            </a:extLst>
          </p:cNvPr>
          <p:cNvSpPr/>
          <p:nvPr/>
        </p:nvSpPr>
        <p:spPr>
          <a:xfrm>
            <a:off x="6941858" y="4014116"/>
            <a:ext cx="1259632" cy="616380"/>
          </a:xfrm>
          <a:prstGeom prst="rect">
            <a:avLst/>
          </a:prstGeom>
          <a:ln w="28575">
            <a:solidFill>
              <a:schemeClr val="tx1"/>
            </a:solidFill>
            <a:prstDash val="solid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13776A4B-F37A-4768-D9BD-D635DC00F77C}"/>
              </a:ext>
            </a:extLst>
          </p:cNvPr>
          <p:cNvSpPr txBox="1"/>
          <p:nvPr/>
        </p:nvSpPr>
        <p:spPr>
          <a:xfrm>
            <a:off x="7038720" y="4144435"/>
            <a:ext cx="12712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Layer #2</a:t>
            </a:r>
            <a:endParaRPr lang="zh-CN" altLang="en-US"/>
          </a:p>
        </p:txBody>
      </p: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779ECE43-FF48-BCCB-0A3C-DC01186484E8}"/>
              </a:ext>
            </a:extLst>
          </p:cNvPr>
          <p:cNvCxnSpPr>
            <a:cxnSpLocks/>
          </p:cNvCxnSpPr>
          <p:nvPr/>
        </p:nvCxnSpPr>
        <p:spPr>
          <a:xfrm>
            <a:off x="7639855" y="4630496"/>
            <a:ext cx="0" cy="529752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C7CF3E72-002C-44B2-E09F-269F1AFAE7C5}"/>
              </a:ext>
            </a:extLst>
          </p:cNvPr>
          <p:cNvGrpSpPr/>
          <p:nvPr/>
        </p:nvGrpSpPr>
        <p:grpSpPr>
          <a:xfrm>
            <a:off x="8531049" y="3521229"/>
            <a:ext cx="581384" cy="616380"/>
            <a:chOff x="7884368" y="1584003"/>
            <a:chExt cx="581384" cy="616380"/>
          </a:xfrm>
        </p:grpSpPr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314133D6-CF64-E08F-D0F2-9444DEA96D90}"/>
                </a:ext>
              </a:extLst>
            </p:cNvPr>
            <p:cNvSpPr/>
            <p:nvPr/>
          </p:nvSpPr>
          <p:spPr>
            <a:xfrm>
              <a:off x="7884368" y="1584003"/>
              <a:ext cx="581384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BF25DF47-3DAF-968F-656C-A4B7745D0714}"/>
                </a:ext>
              </a:extLst>
            </p:cNvPr>
            <p:cNvSpPr txBox="1"/>
            <p:nvPr/>
          </p:nvSpPr>
          <p:spPr>
            <a:xfrm>
              <a:off x="7949303" y="1704750"/>
              <a:ext cx="48452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w2</a:t>
              </a:r>
              <a:endParaRPr lang="zh-CN" altLang="en-US"/>
            </a:p>
          </p:txBody>
        </p:sp>
      </p:grp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D973250A-E263-657A-FEEC-93DEBAFDF2E5}"/>
              </a:ext>
            </a:extLst>
          </p:cNvPr>
          <p:cNvCxnSpPr>
            <a:cxnSpLocks/>
            <a:stCxn id="58" idx="1"/>
          </p:cNvCxnSpPr>
          <p:nvPr/>
        </p:nvCxnSpPr>
        <p:spPr>
          <a:xfrm flipH="1">
            <a:off x="8201490" y="3829419"/>
            <a:ext cx="329559" cy="327310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88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407E8C-B707-9275-0B77-5689E6781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Pipeline parallelism 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4F3A95-C2CF-F6DA-B212-BE3A323CD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39" y="1129308"/>
            <a:ext cx="5623029" cy="1874845"/>
          </a:xfrm>
        </p:spPr>
        <p:txBody>
          <a:bodyPr>
            <a:normAutofit/>
          </a:bodyPr>
          <a:lstStyle/>
          <a:p>
            <a:r>
              <a:rPr kumimoji="1" lang="en-US" altLang="zh-CN"/>
              <a:t>Partition the computation layer-by-layer, each partition is deployed on a device </a:t>
            </a:r>
          </a:p>
          <a:p>
            <a:pPr lvl="1"/>
            <a:r>
              <a:rPr kumimoji="1" lang="en-US" altLang="zh-CN"/>
              <a:t>Note that different layers can be grouped together </a:t>
            </a:r>
          </a:p>
          <a:p>
            <a:pPr lvl="1"/>
            <a:r>
              <a:rPr kumimoji="1" lang="en-US" altLang="zh-CN"/>
              <a:t>The strategy is out of the scope of this course</a:t>
            </a:r>
          </a:p>
          <a:p>
            <a:pPr marL="74250" lvl="1" indent="0">
              <a:buNone/>
            </a:pP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80648EF-28A3-1723-B534-44FC5C5BB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43046" y="4648890"/>
            <a:ext cx="2133600" cy="304271"/>
          </a:xfrm>
        </p:spPr>
        <p:txBody>
          <a:bodyPr/>
          <a:lstStyle/>
          <a:p>
            <a:fld id="{ADE361C3-C043-4A6E-BDCE-8DA1E7D90A3B}" type="slidenum">
              <a:rPr lang="zh-CN" altLang="en-US" smtClean="0"/>
              <a:pPr/>
              <a:t>21</a:t>
            </a:fld>
            <a:endParaRPr lang="zh-CN" altLang="en-US"/>
          </a:p>
        </p:txBody>
      </p:sp>
      <p:pic>
        <p:nvPicPr>
          <p:cNvPr id="6" name="图片 5" descr="图示&#10;&#10;描述已自动生成">
            <a:extLst>
              <a:ext uri="{FF2B5EF4-FFF2-40B4-BE49-F238E27FC236}">
                <a16:creationId xmlns:a16="http://schemas.microsoft.com/office/drawing/2014/main" id="{9295CEF8-D0D7-99D1-D962-4FC90A42B2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17241" y="3089016"/>
            <a:ext cx="2860712" cy="2050599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9981A786-439A-B839-A030-0840D628758B}"/>
              </a:ext>
            </a:extLst>
          </p:cNvPr>
          <p:cNvGrpSpPr/>
          <p:nvPr/>
        </p:nvGrpSpPr>
        <p:grpSpPr>
          <a:xfrm>
            <a:off x="6200711" y="2738149"/>
            <a:ext cx="1368152" cy="616380"/>
            <a:chOff x="7884368" y="1584003"/>
            <a:chExt cx="1368152" cy="61638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67A0755-33BC-30F4-DDE4-8BE0BE90495A}"/>
                </a:ext>
              </a:extLst>
            </p:cNvPr>
            <p:cNvSpPr/>
            <p:nvPr/>
          </p:nvSpPr>
          <p:spPr>
            <a:xfrm>
              <a:off x="7884368" y="1584003"/>
              <a:ext cx="1259632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3220E985-8679-6BB9-5EFD-0C0C4F4A927C}"/>
                </a:ext>
              </a:extLst>
            </p:cNvPr>
            <p:cNvSpPr txBox="1"/>
            <p:nvPr/>
          </p:nvSpPr>
          <p:spPr>
            <a:xfrm>
              <a:off x="7981230" y="1714322"/>
              <a:ext cx="127129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Layer #1</a:t>
              </a:r>
              <a:endParaRPr lang="zh-CN" altLang="en-US"/>
            </a:p>
          </p:txBody>
        </p:sp>
      </p:grp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9649BD0C-76C4-A724-877A-77168A6C5DAD}"/>
              </a:ext>
            </a:extLst>
          </p:cNvPr>
          <p:cNvCxnSpPr>
            <a:cxnSpLocks/>
          </p:cNvCxnSpPr>
          <p:nvPr/>
        </p:nvCxnSpPr>
        <p:spPr>
          <a:xfrm>
            <a:off x="6884787" y="3354529"/>
            <a:ext cx="0" cy="529752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773748E9-602C-D3D0-48A2-F273621FB901}"/>
              </a:ext>
            </a:extLst>
          </p:cNvPr>
          <p:cNvCxnSpPr>
            <a:cxnSpLocks/>
          </p:cNvCxnSpPr>
          <p:nvPr/>
        </p:nvCxnSpPr>
        <p:spPr>
          <a:xfrm>
            <a:off x="6026667" y="2253728"/>
            <a:ext cx="387554" cy="523074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66DD1BC6-B0F2-8B57-9308-D2509075382C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6822506" y="2292381"/>
            <a:ext cx="8021" cy="445768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BB2BE353-241F-7E2E-A0FC-A61D450990EF}"/>
              </a:ext>
            </a:extLst>
          </p:cNvPr>
          <p:cNvGrpSpPr/>
          <p:nvPr/>
        </p:nvGrpSpPr>
        <p:grpSpPr>
          <a:xfrm>
            <a:off x="7312750" y="1607488"/>
            <a:ext cx="581384" cy="616380"/>
            <a:chOff x="7884368" y="1584003"/>
            <a:chExt cx="581384" cy="61638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6868CA4-684C-43E5-DC98-847BA32EB27A}"/>
                </a:ext>
              </a:extLst>
            </p:cNvPr>
            <p:cNvSpPr/>
            <p:nvPr/>
          </p:nvSpPr>
          <p:spPr>
            <a:xfrm>
              <a:off x="7884368" y="1584003"/>
              <a:ext cx="581384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4520BEF-E6D4-64A6-5FB3-B6910D177B60}"/>
                </a:ext>
              </a:extLst>
            </p:cNvPr>
            <p:cNvSpPr txBox="1"/>
            <p:nvPr/>
          </p:nvSpPr>
          <p:spPr>
            <a:xfrm>
              <a:off x="7949303" y="1704750"/>
              <a:ext cx="48452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w1</a:t>
              </a:r>
              <a:endParaRPr lang="zh-CN" altLang="en-US"/>
            </a:p>
          </p:txBody>
        </p:sp>
      </p:grp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F2382600-462E-36A8-2139-2867151BEDD5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7198645" y="2223868"/>
            <a:ext cx="404797" cy="480046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79A3701-6173-A357-BE05-FC418F3AD933}"/>
              </a:ext>
            </a:extLst>
          </p:cNvPr>
          <p:cNvGrpSpPr/>
          <p:nvPr/>
        </p:nvGrpSpPr>
        <p:grpSpPr>
          <a:xfrm>
            <a:off x="5835925" y="1611717"/>
            <a:ext cx="576059" cy="616380"/>
            <a:chOff x="638921" y="2203432"/>
            <a:chExt cx="576059" cy="61638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1076C303-6922-B6DA-BDA0-512141E4A345}"/>
                </a:ext>
              </a:extLst>
            </p:cNvPr>
            <p:cNvSpPr/>
            <p:nvPr/>
          </p:nvSpPr>
          <p:spPr>
            <a:xfrm>
              <a:off x="683568" y="2203432"/>
              <a:ext cx="292471" cy="616380"/>
            </a:xfrm>
            <a:prstGeom prst="rect">
              <a:avLst/>
            </a:prstGeom>
            <a:solidFill>
              <a:srgbClr val="CDCCFE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3431C2CF-F571-0673-C6B9-733E8BC78DFA}"/>
                </a:ext>
              </a:extLst>
            </p:cNvPr>
            <p:cNvSpPr txBox="1"/>
            <p:nvPr/>
          </p:nvSpPr>
          <p:spPr>
            <a:xfrm>
              <a:off x="638921" y="2303622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X</a:t>
              </a:r>
              <a:endParaRPr lang="zh-CN" altLang="en-US" baseline="-25000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6A672C8-BC99-D2AC-2E69-F056215EB51B}"/>
              </a:ext>
            </a:extLst>
          </p:cNvPr>
          <p:cNvGrpSpPr/>
          <p:nvPr/>
        </p:nvGrpSpPr>
        <p:grpSpPr>
          <a:xfrm>
            <a:off x="6692044" y="1613936"/>
            <a:ext cx="576059" cy="616380"/>
            <a:chOff x="638921" y="2203432"/>
            <a:chExt cx="576059" cy="616380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7FCAF6F8-E3B4-AB2D-B3E5-2B7097A6B0EC}"/>
                </a:ext>
              </a:extLst>
            </p:cNvPr>
            <p:cNvSpPr/>
            <p:nvPr/>
          </p:nvSpPr>
          <p:spPr>
            <a:xfrm>
              <a:off x="683568" y="2203432"/>
              <a:ext cx="292471" cy="616380"/>
            </a:xfrm>
            <a:prstGeom prst="rect">
              <a:avLst/>
            </a:prstGeom>
            <a:solidFill>
              <a:srgbClr val="CDCCFE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1E2F6C22-93DC-ADF5-08B7-031DA49D4FA1}"/>
                </a:ext>
              </a:extLst>
            </p:cNvPr>
            <p:cNvSpPr txBox="1"/>
            <p:nvPr/>
          </p:nvSpPr>
          <p:spPr>
            <a:xfrm>
              <a:off x="638921" y="2303622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Y</a:t>
              </a:r>
              <a:endParaRPr lang="zh-CN" altLang="en-US" baseline="-25000"/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54AB1070-FE7C-6CBA-F687-E653B10BAB5C}"/>
              </a:ext>
            </a:extLst>
          </p:cNvPr>
          <p:cNvSpPr/>
          <p:nvPr/>
        </p:nvSpPr>
        <p:spPr>
          <a:xfrm>
            <a:off x="6198411" y="3871608"/>
            <a:ext cx="1259632" cy="616380"/>
          </a:xfrm>
          <a:prstGeom prst="rect">
            <a:avLst/>
          </a:prstGeom>
          <a:ln w="28575">
            <a:solidFill>
              <a:schemeClr val="tx1"/>
            </a:solidFill>
            <a:prstDash val="solid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AB7EC45-2036-CA29-F7A1-694CE7DE67BA}"/>
              </a:ext>
            </a:extLst>
          </p:cNvPr>
          <p:cNvSpPr txBox="1"/>
          <p:nvPr/>
        </p:nvSpPr>
        <p:spPr>
          <a:xfrm>
            <a:off x="6295273" y="4001927"/>
            <a:ext cx="12712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Layer #2</a:t>
            </a:r>
            <a:endParaRPr lang="zh-CN" altLang="en-US"/>
          </a:p>
        </p:txBody>
      </p: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EB958621-7F17-109E-A804-6D0F39533649}"/>
              </a:ext>
            </a:extLst>
          </p:cNvPr>
          <p:cNvCxnSpPr>
            <a:cxnSpLocks/>
          </p:cNvCxnSpPr>
          <p:nvPr/>
        </p:nvCxnSpPr>
        <p:spPr>
          <a:xfrm>
            <a:off x="6896408" y="4487988"/>
            <a:ext cx="0" cy="529752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1A2A7D5F-F488-2ED5-4AB8-6FC0B091DCA8}"/>
              </a:ext>
            </a:extLst>
          </p:cNvPr>
          <p:cNvGrpSpPr/>
          <p:nvPr/>
        </p:nvGrpSpPr>
        <p:grpSpPr>
          <a:xfrm>
            <a:off x="7787602" y="3378721"/>
            <a:ext cx="581384" cy="616380"/>
            <a:chOff x="7884368" y="1584003"/>
            <a:chExt cx="581384" cy="616380"/>
          </a:xfrm>
        </p:grpSpPr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5E7A5CF7-814F-CE81-57D5-8D34629BE3E0}"/>
                </a:ext>
              </a:extLst>
            </p:cNvPr>
            <p:cNvSpPr/>
            <p:nvPr/>
          </p:nvSpPr>
          <p:spPr>
            <a:xfrm>
              <a:off x="7884368" y="1584003"/>
              <a:ext cx="581384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BEA24DB5-EEF1-57B6-C0C5-97A7C0335060}"/>
                </a:ext>
              </a:extLst>
            </p:cNvPr>
            <p:cNvSpPr txBox="1"/>
            <p:nvPr/>
          </p:nvSpPr>
          <p:spPr>
            <a:xfrm>
              <a:off x="7949303" y="1704750"/>
              <a:ext cx="48452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w2</a:t>
              </a:r>
              <a:endParaRPr lang="zh-CN" altLang="en-US"/>
            </a:p>
          </p:txBody>
        </p:sp>
      </p:grpSp>
      <p:cxnSp>
        <p:nvCxnSpPr>
          <p:cNvPr id="30" name="直线箭头连接符 29">
            <a:extLst>
              <a:ext uri="{FF2B5EF4-FFF2-40B4-BE49-F238E27FC236}">
                <a16:creationId xmlns:a16="http://schemas.microsoft.com/office/drawing/2014/main" id="{5C6B2EEA-6B90-EF9B-A69A-26286266722E}"/>
              </a:ext>
            </a:extLst>
          </p:cNvPr>
          <p:cNvCxnSpPr>
            <a:cxnSpLocks/>
            <a:stCxn id="28" idx="1"/>
          </p:cNvCxnSpPr>
          <p:nvPr/>
        </p:nvCxnSpPr>
        <p:spPr>
          <a:xfrm flipH="1">
            <a:off x="7458043" y="3686911"/>
            <a:ext cx="329559" cy="327310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B2246CB9-4B90-0AFE-0660-039471F67E1C}"/>
              </a:ext>
            </a:extLst>
          </p:cNvPr>
          <p:cNvSpPr txBox="1"/>
          <p:nvPr/>
        </p:nvSpPr>
        <p:spPr>
          <a:xfrm>
            <a:off x="1305823" y="5250998"/>
            <a:ext cx="17754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/>
              <a:t>The model </a:t>
            </a:r>
            <a:endParaRPr lang="zh-CN" altLang="en-US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97ABE83-D675-44C5-F1E3-30E57576DA61}"/>
              </a:ext>
            </a:extLst>
          </p:cNvPr>
          <p:cNvSpPr txBox="1"/>
          <p:nvPr/>
        </p:nvSpPr>
        <p:spPr>
          <a:xfrm>
            <a:off x="3747121" y="4464910"/>
            <a:ext cx="17754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The partitioned computation graph </a:t>
            </a:r>
            <a:endParaRPr lang="zh-CN" altLang="en-US"/>
          </a:p>
        </p:txBody>
      </p:sp>
      <p:sp>
        <p:nvSpPr>
          <p:cNvPr id="34" name="右箭头 33">
            <a:extLst>
              <a:ext uri="{FF2B5EF4-FFF2-40B4-BE49-F238E27FC236}">
                <a16:creationId xmlns:a16="http://schemas.microsoft.com/office/drawing/2014/main" id="{A0081DA1-4DAF-598A-1959-1137DDD3F594}"/>
              </a:ext>
            </a:extLst>
          </p:cNvPr>
          <p:cNvSpPr/>
          <p:nvPr/>
        </p:nvSpPr>
        <p:spPr>
          <a:xfrm>
            <a:off x="3106512" y="4607203"/>
            <a:ext cx="385368" cy="491750"/>
          </a:xfrm>
          <a:prstGeom prst="rightArrow">
            <a:avLst/>
          </a:prstGeom>
          <a:noFill/>
          <a:ln w="12700">
            <a:solidFill>
              <a:schemeClr val="tx1">
                <a:alpha val="99000"/>
              </a:scheme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6" name="直线连接符 35">
            <a:extLst>
              <a:ext uri="{FF2B5EF4-FFF2-40B4-BE49-F238E27FC236}">
                <a16:creationId xmlns:a16="http://schemas.microsoft.com/office/drawing/2014/main" id="{83905313-7074-06DD-2884-A5572C76B247}"/>
              </a:ext>
            </a:extLst>
          </p:cNvPr>
          <p:cNvCxnSpPr>
            <a:cxnSpLocks/>
          </p:cNvCxnSpPr>
          <p:nvPr/>
        </p:nvCxnSpPr>
        <p:spPr>
          <a:xfrm flipH="1">
            <a:off x="1251967" y="4029098"/>
            <a:ext cx="2047229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连接符 38">
            <a:extLst>
              <a:ext uri="{FF2B5EF4-FFF2-40B4-BE49-F238E27FC236}">
                <a16:creationId xmlns:a16="http://schemas.microsoft.com/office/drawing/2014/main" id="{B3D03195-C06E-47CC-9B42-23F4A2CD9564}"/>
              </a:ext>
            </a:extLst>
          </p:cNvPr>
          <p:cNvCxnSpPr>
            <a:cxnSpLocks/>
          </p:cNvCxnSpPr>
          <p:nvPr/>
        </p:nvCxnSpPr>
        <p:spPr>
          <a:xfrm flipH="1">
            <a:off x="5634835" y="3489643"/>
            <a:ext cx="3105564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右箭头 41">
            <a:extLst>
              <a:ext uri="{FF2B5EF4-FFF2-40B4-BE49-F238E27FC236}">
                <a16:creationId xmlns:a16="http://schemas.microsoft.com/office/drawing/2014/main" id="{64DC4453-C7D6-BD1C-ED48-1BE810FAABA3}"/>
              </a:ext>
            </a:extLst>
          </p:cNvPr>
          <p:cNvSpPr/>
          <p:nvPr/>
        </p:nvSpPr>
        <p:spPr>
          <a:xfrm rot="19326461">
            <a:off x="7996570" y="2441795"/>
            <a:ext cx="385368" cy="491750"/>
          </a:xfrm>
          <a:prstGeom prst="rightArrow">
            <a:avLst/>
          </a:prstGeom>
          <a:noFill/>
          <a:ln w="12700">
            <a:solidFill>
              <a:schemeClr val="tx1">
                <a:alpha val="99000"/>
              </a:scheme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0F746097-5721-7160-CC5C-62E3A2868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6299" y="2114885"/>
            <a:ext cx="616380" cy="61638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4" name="右箭头 43">
            <a:extLst>
              <a:ext uri="{FF2B5EF4-FFF2-40B4-BE49-F238E27FC236}">
                <a16:creationId xmlns:a16="http://schemas.microsoft.com/office/drawing/2014/main" id="{8376A374-E728-6BDD-2892-C09A976726AD}"/>
              </a:ext>
            </a:extLst>
          </p:cNvPr>
          <p:cNvSpPr/>
          <p:nvPr/>
        </p:nvSpPr>
        <p:spPr>
          <a:xfrm>
            <a:off x="7886182" y="4219465"/>
            <a:ext cx="385368" cy="491750"/>
          </a:xfrm>
          <a:prstGeom prst="rightArrow">
            <a:avLst/>
          </a:prstGeom>
          <a:noFill/>
          <a:ln w="12700">
            <a:solidFill>
              <a:schemeClr val="tx1">
                <a:alpha val="99000"/>
              </a:scheme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5" name="图片 44">
            <a:extLst>
              <a:ext uri="{FF2B5EF4-FFF2-40B4-BE49-F238E27FC236}">
                <a16:creationId xmlns:a16="http://schemas.microsoft.com/office/drawing/2014/main" id="{C1E3F7E7-8CBA-FEE1-1A10-FF78D4094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7816" y="4240205"/>
            <a:ext cx="616380" cy="61638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962263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840659-6730-D86E-0E74-FAC7F506F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Pipeline parallelism</a:t>
            </a: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98C94C8-48B4-826B-EDA4-FE9A1C941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22</a:t>
            </a:fld>
            <a:endParaRPr lang="zh-CN" alt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C1A47297-87B2-A0ED-99F0-1850B0B981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632" b="64637"/>
          <a:stretch/>
        </p:blipFill>
        <p:spPr>
          <a:xfrm>
            <a:off x="3377935" y="1252470"/>
            <a:ext cx="2958823" cy="1605030"/>
          </a:xfrm>
          <a:prstGeom prst="rect">
            <a:avLst/>
          </a:prstGeo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9C3CC67E-B1B8-CB6A-AA96-03DAF335BF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t="9139" r="82992" b="52674"/>
          <a:stretch/>
        </p:blipFill>
        <p:spPr>
          <a:xfrm>
            <a:off x="386184" y="1427097"/>
            <a:ext cx="327472" cy="1628842"/>
          </a:xfrm>
          <a:prstGeom prst="rect">
            <a:avLst/>
          </a:prstGeom>
        </p:spPr>
      </p:pic>
      <p:pic>
        <p:nvPicPr>
          <p:cNvPr id="7" name="Picture 31">
            <a:extLst>
              <a:ext uri="{FF2B5EF4-FFF2-40B4-BE49-F238E27FC236}">
                <a16:creationId xmlns:a16="http://schemas.microsoft.com/office/drawing/2014/main" id="{7D44695A-71DB-8CF9-F6DE-385BE2318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544" y="1307016"/>
            <a:ext cx="909325" cy="1605031"/>
          </a:xfrm>
          <a:prstGeom prst="rect">
            <a:avLst/>
          </a:prstGeom>
        </p:spPr>
      </p:pic>
      <p:pic>
        <p:nvPicPr>
          <p:cNvPr id="8" name="Picture 32">
            <a:extLst>
              <a:ext uri="{FF2B5EF4-FFF2-40B4-BE49-F238E27FC236}">
                <a16:creationId xmlns:a16="http://schemas.microsoft.com/office/drawing/2014/main" id="{574572AD-F33F-9614-647E-AB4AF3E331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1010" y="1622094"/>
            <a:ext cx="174392" cy="236399"/>
          </a:xfrm>
          <a:prstGeom prst="rect">
            <a:avLst/>
          </a:prstGeom>
        </p:spPr>
      </p:pic>
      <p:pic>
        <p:nvPicPr>
          <p:cNvPr id="9" name="Picture 33">
            <a:extLst>
              <a:ext uri="{FF2B5EF4-FFF2-40B4-BE49-F238E27FC236}">
                <a16:creationId xmlns:a16="http://schemas.microsoft.com/office/drawing/2014/main" id="{D3B0F604-771D-19B5-4456-720623F697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58721" y="1304478"/>
            <a:ext cx="909326" cy="410590"/>
          </a:xfrm>
          <a:prstGeom prst="rect">
            <a:avLst/>
          </a:prstGeom>
        </p:spPr>
      </p:pic>
      <p:pic>
        <p:nvPicPr>
          <p:cNvPr id="10" name="Picture 34">
            <a:extLst>
              <a:ext uri="{FF2B5EF4-FFF2-40B4-BE49-F238E27FC236}">
                <a16:creationId xmlns:a16="http://schemas.microsoft.com/office/drawing/2014/main" id="{DD3C926D-4C1B-DD6D-8F95-60970CBCDE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58722" y="1713381"/>
            <a:ext cx="909326" cy="410590"/>
          </a:xfrm>
          <a:prstGeom prst="rect">
            <a:avLst/>
          </a:prstGeom>
        </p:spPr>
      </p:pic>
      <p:pic>
        <p:nvPicPr>
          <p:cNvPr id="11" name="Picture 35">
            <a:extLst>
              <a:ext uri="{FF2B5EF4-FFF2-40B4-BE49-F238E27FC236}">
                <a16:creationId xmlns:a16="http://schemas.microsoft.com/office/drawing/2014/main" id="{F6E0F6E3-A409-C624-83D4-D34AD93DE2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58722" y="2111091"/>
            <a:ext cx="909326" cy="410590"/>
          </a:xfrm>
          <a:prstGeom prst="rect">
            <a:avLst/>
          </a:prstGeom>
        </p:spPr>
      </p:pic>
      <p:pic>
        <p:nvPicPr>
          <p:cNvPr id="12" name="Picture 36">
            <a:extLst>
              <a:ext uri="{FF2B5EF4-FFF2-40B4-BE49-F238E27FC236}">
                <a16:creationId xmlns:a16="http://schemas.microsoft.com/office/drawing/2014/main" id="{09475391-2CE6-55AB-228A-7A88E5AEA4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58722" y="2513565"/>
            <a:ext cx="909326" cy="410590"/>
          </a:xfrm>
          <a:prstGeom prst="rect">
            <a:avLst/>
          </a:prstGeom>
        </p:spPr>
      </p:pic>
      <p:pic>
        <p:nvPicPr>
          <p:cNvPr id="13" name="Picture 37">
            <a:extLst>
              <a:ext uri="{FF2B5EF4-FFF2-40B4-BE49-F238E27FC236}">
                <a16:creationId xmlns:a16="http://schemas.microsoft.com/office/drawing/2014/main" id="{7E688D73-3943-F682-7859-A5A37B8542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0343" y="2021350"/>
            <a:ext cx="174392" cy="236399"/>
          </a:xfrm>
          <a:prstGeom prst="rect">
            <a:avLst/>
          </a:prstGeom>
        </p:spPr>
      </p:pic>
      <p:pic>
        <p:nvPicPr>
          <p:cNvPr id="14" name="Picture 38">
            <a:extLst>
              <a:ext uri="{FF2B5EF4-FFF2-40B4-BE49-F238E27FC236}">
                <a16:creationId xmlns:a16="http://schemas.microsoft.com/office/drawing/2014/main" id="{7E300D80-A7AE-6635-F339-0E39FE1A44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1010" y="2421871"/>
            <a:ext cx="174392" cy="236399"/>
          </a:xfrm>
          <a:prstGeom prst="rect">
            <a:avLst/>
          </a:prstGeom>
        </p:spPr>
      </p:pic>
      <p:pic>
        <p:nvPicPr>
          <p:cNvPr id="15" name="Picture 39">
            <a:extLst>
              <a:ext uri="{FF2B5EF4-FFF2-40B4-BE49-F238E27FC236}">
                <a16:creationId xmlns:a16="http://schemas.microsoft.com/office/drawing/2014/main" id="{10846374-B03F-3CF6-D0A0-05D1E0A5866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07624" y="2423251"/>
            <a:ext cx="174390" cy="236399"/>
          </a:xfrm>
          <a:prstGeom prst="rect">
            <a:avLst/>
          </a:prstGeom>
        </p:spPr>
      </p:pic>
      <p:pic>
        <p:nvPicPr>
          <p:cNvPr id="16" name="Picture 40">
            <a:extLst>
              <a:ext uri="{FF2B5EF4-FFF2-40B4-BE49-F238E27FC236}">
                <a16:creationId xmlns:a16="http://schemas.microsoft.com/office/drawing/2014/main" id="{691A20B5-E634-392D-99C1-47282B098AE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05136" y="2027860"/>
            <a:ext cx="174390" cy="236399"/>
          </a:xfrm>
          <a:prstGeom prst="rect">
            <a:avLst/>
          </a:prstGeom>
        </p:spPr>
      </p:pic>
      <p:pic>
        <p:nvPicPr>
          <p:cNvPr id="17" name="Picture 41">
            <a:extLst>
              <a:ext uri="{FF2B5EF4-FFF2-40B4-BE49-F238E27FC236}">
                <a16:creationId xmlns:a16="http://schemas.microsoft.com/office/drawing/2014/main" id="{32F885F2-4F0A-7A9D-254C-4CC238CA168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05136" y="1620433"/>
            <a:ext cx="174390" cy="236399"/>
          </a:xfrm>
          <a:prstGeom prst="rect">
            <a:avLst/>
          </a:prstGeom>
        </p:spPr>
      </p:pic>
      <p:cxnSp>
        <p:nvCxnSpPr>
          <p:cNvPr id="18" name="Straight Arrow Connector 43">
            <a:extLst>
              <a:ext uri="{FF2B5EF4-FFF2-40B4-BE49-F238E27FC236}">
                <a16:creationId xmlns:a16="http://schemas.microsoft.com/office/drawing/2014/main" id="{6FAF3276-EAF0-A245-9133-F35109ABB994}"/>
              </a:ext>
            </a:extLst>
          </p:cNvPr>
          <p:cNvCxnSpPr>
            <a:cxnSpLocks/>
          </p:cNvCxnSpPr>
          <p:nvPr/>
        </p:nvCxnSpPr>
        <p:spPr>
          <a:xfrm>
            <a:off x="3715940" y="1707799"/>
            <a:ext cx="135015" cy="87398"/>
          </a:xfrm>
          <a:prstGeom prst="straightConnector1">
            <a:avLst/>
          </a:prstGeom>
          <a:ln w="254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44">
            <a:extLst>
              <a:ext uri="{FF2B5EF4-FFF2-40B4-BE49-F238E27FC236}">
                <a16:creationId xmlns:a16="http://schemas.microsoft.com/office/drawing/2014/main" id="{5E0149D4-03C6-4E83-054D-B6958D11372E}"/>
              </a:ext>
            </a:extLst>
          </p:cNvPr>
          <p:cNvCxnSpPr>
            <a:cxnSpLocks/>
          </p:cNvCxnSpPr>
          <p:nvPr/>
        </p:nvCxnSpPr>
        <p:spPr>
          <a:xfrm>
            <a:off x="4073753" y="2065832"/>
            <a:ext cx="135015" cy="87398"/>
          </a:xfrm>
          <a:prstGeom prst="straightConnector1">
            <a:avLst/>
          </a:prstGeom>
          <a:ln w="254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45">
            <a:extLst>
              <a:ext uri="{FF2B5EF4-FFF2-40B4-BE49-F238E27FC236}">
                <a16:creationId xmlns:a16="http://schemas.microsoft.com/office/drawing/2014/main" id="{98B79336-2540-3C77-2213-F2BE4783F59E}"/>
              </a:ext>
            </a:extLst>
          </p:cNvPr>
          <p:cNvCxnSpPr>
            <a:cxnSpLocks/>
          </p:cNvCxnSpPr>
          <p:nvPr/>
        </p:nvCxnSpPr>
        <p:spPr>
          <a:xfrm>
            <a:off x="4451254" y="2434282"/>
            <a:ext cx="135015" cy="87398"/>
          </a:xfrm>
          <a:prstGeom prst="straightConnector1">
            <a:avLst/>
          </a:prstGeom>
          <a:ln w="254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49">
            <a:extLst>
              <a:ext uri="{FF2B5EF4-FFF2-40B4-BE49-F238E27FC236}">
                <a16:creationId xmlns:a16="http://schemas.microsoft.com/office/drawing/2014/main" id="{BF64FA39-E42E-9DE0-FB6A-985A44576C30}"/>
              </a:ext>
            </a:extLst>
          </p:cNvPr>
          <p:cNvCxnSpPr>
            <a:cxnSpLocks/>
          </p:cNvCxnSpPr>
          <p:nvPr/>
        </p:nvCxnSpPr>
        <p:spPr>
          <a:xfrm flipV="1">
            <a:off x="5553835" y="2050092"/>
            <a:ext cx="119916" cy="89457"/>
          </a:xfrm>
          <a:prstGeom prst="straightConnector1">
            <a:avLst/>
          </a:prstGeom>
          <a:ln w="254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50">
            <a:extLst>
              <a:ext uri="{FF2B5EF4-FFF2-40B4-BE49-F238E27FC236}">
                <a16:creationId xmlns:a16="http://schemas.microsoft.com/office/drawing/2014/main" id="{9A6BAF3A-8C3C-EBB2-C8EB-2747AA55A362}"/>
              </a:ext>
            </a:extLst>
          </p:cNvPr>
          <p:cNvCxnSpPr>
            <a:cxnSpLocks/>
          </p:cNvCxnSpPr>
          <p:nvPr/>
        </p:nvCxnSpPr>
        <p:spPr>
          <a:xfrm flipV="1">
            <a:off x="5179646" y="2409828"/>
            <a:ext cx="119916" cy="89457"/>
          </a:xfrm>
          <a:prstGeom prst="straightConnector1">
            <a:avLst/>
          </a:prstGeom>
          <a:ln w="254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51">
            <a:extLst>
              <a:ext uri="{FF2B5EF4-FFF2-40B4-BE49-F238E27FC236}">
                <a16:creationId xmlns:a16="http://schemas.microsoft.com/office/drawing/2014/main" id="{7BA6299B-DD11-A3F5-034C-CC80C49724DC}"/>
              </a:ext>
            </a:extLst>
          </p:cNvPr>
          <p:cNvCxnSpPr>
            <a:cxnSpLocks/>
          </p:cNvCxnSpPr>
          <p:nvPr/>
        </p:nvCxnSpPr>
        <p:spPr>
          <a:xfrm flipV="1">
            <a:off x="5907296" y="1679435"/>
            <a:ext cx="119916" cy="89457"/>
          </a:xfrm>
          <a:prstGeom prst="straightConnector1">
            <a:avLst/>
          </a:prstGeom>
          <a:ln w="25400">
            <a:solidFill>
              <a:schemeClr val="tx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56">
            <a:extLst>
              <a:ext uri="{FF2B5EF4-FFF2-40B4-BE49-F238E27FC236}">
                <a16:creationId xmlns:a16="http://schemas.microsoft.com/office/drawing/2014/main" id="{2F8D91DD-5AD2-35AD-F5B0-34155D66EBE1}"/>
              </a:ext>
            </a:extLst>
          </p:cNvPr>
          <p:cNvCxnSpPr>
            <a:cxnSpLocks/>
          </p:cNvCxnSpPr>
          <p:nvPr/>
        </p:nvCxnSpPr>
        <p:spPr>
          <a:xfrm>
            <a:off x="3426618" y="1241754"/>
            <a:ext cx="1159651" cy="10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58">
            <a:extLst>
              <a:ext uri="{FF2B5EF4-FFF2-40B4-BE49-F238E27FC236}">
                <a16:creationId xmlns:a16="http://schemas.microsoft.com/office/drawing/2014/main" id="{6067FB7F-74CD-F433-DD01-F901643FD0CA}"/>
              </a:ext>
            </a:extLst>
          </p:cNvPr>
          <p:cNvSpPr txBox="1"/>
          <p:nvPr/>
        </p:nvSpPr>
        <p:spPr>
          <a:xfrm>
            <a:off x="3603465" y="948343"/>
            <a:ext cx="1479412" cy="3231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1500"/>
              <a:t>Time</a:t>
            </a:r>
          </a:p>
        </p:txBody>
      </p:sp>
      <p:sp>
        <p:nvSpPr>
          <p:cNvPr id="26" name="Freeform 60">
            <a:extLst>
              <a:ext uri="{FF2B5EF4-FFF2-40B4-BE49-F238E27FC236}">
                <a16:creationId xmlns:a16="http://schemas.microsoft.com/office/drawing/2014/main" id="{A3A08896-D63D-10B6-1C60-16A094707DF0}"/>
              </a:ext>
            </a:extLst>
          </p:cNvPr>
          <p:cNvSpPr/>
          <p:nvPr/>
        </p:nvSpPr>
        <p:spPr>
          <a:xfrm>
            <a:off x="3774278" y="1365250"/>
            <a:ext cx="2171700" cy="1092200"/>
          </a:xfrm>
          <a:custGeom>
            <a:avLst/>
            <a:gdLst>
              <a:gd name="connsiteX0" fmla="*/ 0 w 2895600"/>
              <a:gd name="connsiteY0" fmla="*/ 0 h 1456267"/>
              <a:gd name="connsiteX1" fmla="*/ 0 w 2895600"/>
              <a:gd name="connsiteY1" fmla="*/ 499534 h 1456267"/>
              <a:gd name="connsiteX2" fmla="*/ 482600 w 2895600"/>
              <a:gd name="connsiteY2" fmla="*/ 499534 h 1456267"/>
              <a:gd name="connsiteX3" fmla="*/ 482600 w 2895600"/>
              <a:gd name="connsiteY3" fmla="*/ 973667 h 1456267"/>
              <a:gd name="connsiteX4" fmla="*/ 965200 w 2895600"/>
              <a:gd name="connsiteY4" fmla="*/ 973667 h 1456267"/>
              <a:gd name="connsiteX5" fmla="*/ 965200 w 2895600"/>
              <a:gd name="connsiteY5" fmla="*/ 1456267 h 1456267"/>
              <a:gd name="connsiteX6" fmla="*/ 1938867 w 2895600"/>
              <a:gd name="connsiteY6" fmla="*/ 1456267 h 1456267"/>
              <a:gd name="connsiteX7" fmla="*/ 1938867 w 2895600"/>
              <a:gd name="connsiteY7" fmla="*/ 956734 h 1456267"/>
              <a:gd name="connsiteX8" fmla="*/ 2413000 w 2895600"/>
              <a:gd name="connsiteY8" fmla="*/ 956734 h 1456267"/>
              <a:gd name="connsiteX9" fmla="*/ 2413000 w 2895600"/>
              <a:gd name="connsiteY9" fmla="*/ 482600 h 1456267"/>
              <a:gd name="connsiteX10" fmla="*/ 2895600 w 2895600"/>
              <a:gd name="connsiteY10" fmla="*/ 491067 h 1456267"/>
              <a:gd name="connsiteX11" fmla="*/ 2895600 w 2895600"/>
              <a:gd name="connsiteY11" fmla="*/ 0 h 1456267"/>
              <a:gd name="connsiteX12" fmla="*/ 0 w 2895600"/>
              <a:gd name="connsiteY12" fmla="*/ 0 h 1456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895600" h="1456267">
                <a:moveTo>
                  <a:pt x="0" y="0"/>
                </a:moveTo>
                <a:lnTo>
                  <a:pt x="0" y="499534"/>
                </a:lnTo>
                <a:lnTo>
                  <a:pt x="482600" y="499534"/>
                </a:lnTo>
                <a:lnTo>
                  <a:pt x="482600" y="973667"/>
                </a:lnTo>
                <a:lnTo>
                  <a:pt x="965200" y="973667"/>
                </a:lnTo>
                <a:lnTo>
                  <a:pt x="965200" y="1456267"/>
                </a:lnTo>
                <a:lnTo>
                  <a:pt x="1938867" y="1456267"/>
                </a:lnTo>
                <a:lnTo>
                  <a:pt x="1938867" y="956734"/>
                </a:lnTo>
                <a:lnTo>
                  <a:pt x="2413000" y="956734"/>
                </a:lnTo>
                <a:lnTo>
                  <a:pt x="2413000" y="482600"/>
                </a:lnTo>
                <a:lnTo>
                  <a:pt x="2895600" y="491067"/>
                </a:lnTo>
                <a:lnTo>
                  <a:pt x="289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27" name="Straight Arrow Connector 62">
            <a:extLst>
              <a:ext uri="{FF2B5EF4-FFF2-40B4-BE49-F238E27FC236}">
                <a16:creationId xmlns:a16="http://schemas.microsoft.com/office/drawing/2014/main" id="{891D8018-1CB9-C6AF-486A-D1FF9CA4C06A}"/>
              </a:ext>
            </a:extLst>
          </p:cNvPr>
          <p:cNvCxnSpPr/>
          <p:nvPr/>
        </p:nvCxnSpPr>
        <p:spPr>
          <a:xfrm flipV="1">
            <a:off x="5299562" y="948343"/>
            <a:ext cx="1449099" cy="35613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8" name="TextBox 63">
            <a:extLst>
              <a:ext uri="{FF2B5EF4-FFF2-40B4-BE49-F238E27FC236}">
                <a16:creationId xmlns:a16="http://schemas.microsoft.com/office/drawing/2014/main" id="{20B25D26-F1AC-6B7C-B497-196164AF8616}"/>
              </a:ext>
            </a:extLst>
          </p:cNvPr>
          <p:cNvSpPr txBox="1"/>
          <p:nvPr/>
        </p:nvSpPr>
        <p:spPr>
          <a:xfrm>
            <a:off x="6746644" y="664894"/>
            <a:ext cx="2577884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Bubble where processes are idle</a:t>
            </a:r>
          </a:p>
        </p:txBody>
      </p:sp>
      <p:pic>
        <p:nvPicPr>
          <p:cNvPr id="31" name="Picture 6">
            <a:extLst>
              <a:ext uri="{FF2B5EF4-FFF2-40B4-BE49-F238E27FC236}">
                <a16:creationId xmlns:a16="http://schemas.microsoft.com/office/drawing/2014/main" id="{4341D2F3-2010-C1A2-2E7F-8FFA7F914D9F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56090"/>
          <a:stretch/>
        </p:blipFill>
        <p:spPr>
          <a:xfrm>
            <a:off x="5580954" y="3525881"/>
            <a:ext cx="3482577" cy="886650"/>
          </a:xfrm>
          <a:prstGeom prst="rect">
            <a:avLst/>
          </a:prstGeom>
        </p:spPr>
      </p:pic>
      <p:sp>
        <p:nvSpPr>
          <p:cNvPr id="35" name="内容占位符 2">
            <a:extLst>
              <a:ext uri="{FF2B5EF4-FFF2-40B4-BE49-F238E27FC236}">
                <a16:creationId xmlns:a16="http://schemas.microsoft.com/office/drawing/2014/main" id="{0408697E-82F9-70C1-DF37-C29B61B9B080}"/>
              </a:ext>
            </a:extLst>
          </p:cNvPr>
          <p:cNvSpPr txBox="1">
            <a:spLocks/>
          </p:cNvSpPr>
          <p:nvPr/>
        </p:nvSpPr>
        <p:spPr>
          <a:xfrm>
            <a:off x="1848527" y="4983271"/>
            <a:ext cx="4176464" cy="519868"/>
          </a:xfrm>
          <a:prstGeom prst="rect">
            <a:avLst/>
          </a:prstGeom>
          <a:solidFill>
            <a:srgbClr val="FAEADC"/>
          </a:solidFill>
          <a:ln w="3810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360000" indent="-28575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 sz="15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»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400"/>
              <a:t>How to reduce bubble? </a:t>
            </a:r>
            <a:endParaRPr kumimoji="1" lang="en-US" altLang="zh-CN" b="0"/>
          </a:p>
        </p:txBody>
      </p:sp>
      <p:sp>
        <p:nvSpPr>
          <p:cNvPr id="33" name="内容占位符 32">
            <a:extLst>
              <a:ext uri="{FF2B5EF4-FFF2-40B4-BE49-F238E27FC236}">
                <a16:creationId xmlns:a16="http://schemas.microsoft.com/office/drawing/2014/main" id="{F07443A0-E1A7-32A6-9714-D1ED4D7D7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5114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800"/>
                            </p:stCondLst>
                            <p:childTnLst>
                              <p:par>
                                <p:cTn id="6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100"/>
                            </p:stCondLst>
                            <p:childTnLst>
                              <p:par>
                                <p:cTn id="7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/>
      <p:bldP spid="3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0CDDBC-666C-097B-7F7C-97B20AAE0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Technique: micro-batching 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0547E2-7FDE-888A-4E3E-CBD4FAB0D3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By breaking the batch size into smaller pieces to reduce the idle time of the processes</a:t>
            </a:r>
          </a:p>
          <a:p>
            <a:pPr lvl="1"/>
            <a:r>
              <a:rPr lang="en-US" altLang="zh-CN" dirty="0"/>
              <a:t>Reduces bubble size in an easy way to implement</a:t>
            </a:r>
          </a:p>
          <a:p>
            <a:r>
              <a:rPr lang="en-US" altLang="zh-CN" dirty="0"/>
              <a:t>Question: to what extent can micro-batching improves performance?</a:t>
            </a:r>
          </a:p>
          <a:p>
            <a:pPr lvl="1"/>
            <a:r>
              <a:rPr lang="en-US" altLang="zh-CN" dirty="0"/>
              <a:t>The bubble size depends on the #stages </a:t>
            </a:r>
          </a:p>
          <a:p>
            <a:pPr lvl="1"/>
            <a:r>
              <a:rPr lang="en-US" altLang="zh-CN" dirty="0"/>
              <a:t>The ratio bubble overhead depends on the overall pipeline numbers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1DB1C1-A443-C0D6-A7D5-15303FFA1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23</a:t>
            </a:fld>
            <a:endParaRPr lang="zh-CN" altLang="en-US"/>
          </a:p>
        </p:txBody>
      </p:sp>
      <p:pic>
        <p:nvPicPr>
          <p:cNvPr id="5" name="Picture 97">
            <a:extLst>
              <a:ext uri="{FF2B5EF4-FFF2-40B4-BE49-F238E27FC236}">
                <a16:creationId xmlns:a16="http://schemas.microsoft.com/office/drawing/2014/main" id="{090DFAED-F9F8-810C-C564-7A49EC90AA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50" t="22338" r="21210" b="57471"/>
          <a:stretch/>
        </p:blipFill>
        <p:spPr>
          <a:xfrm>
            <a:off x="1547664" y="4047411"/>
            <a:ext cx="8568952" cy="145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3960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727AE0-C81F-DE1A-25D4-851F0CE9D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Pipeline parallelism &amp; the number of micro-batch </a:t>
            </a:r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34268F9-64DC-9D30-3855-BC494D987F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2840" y="1129308"/>
                <a:ext cx="8229600" cy="4356826"/>
              </a:xfrm>
            </p:spPr>
            <p:txBody>
              <a:bodyPr/>
              <a:lstStyle/>
              <a:p>
                <a:r>
                  <a:rPr kumimoji="1" lang="en-US" altLang="zh-CN"/>
                  <a:t>Question: what is the bubble size ? </a:t>
                </a:r>
              </a:p>
              <a:p>
                <a:pPr lvl="1"/>
                <a:r>
                  <a:rPr kumimoji="1" lang="en-US" altLang="zh-CN"/>
                  <a:t>p – 1 (p == #devices)</a:t>
                </a:r>
              </a:p>
              <a:p>
                <a:r>
                  <a:rPr kumimoji="1" lang="en-US" altLang="zh-CN"/>
                  <a:t>Question: what is the overhead?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 b="0" i="0" smtClean="0">
                        <a:latin typeface="Cambria Math" panose="02040503050406030204" pitchFamily="18" charset="0"/>
                      </a:rPr>
                      <m:t>t</m:t>
                    </m:r>
                    <m:r>
                      <a:rPr kumimoji="1" lang="en-US" altLang="zh-CN" b="0" i="1" baseline="-2500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kumimoji="1" lang="en-US" altLang="zh-CN" b="0" baseline="-25000"/>
                  <a:t> </a:t>
                </a:r>
                <a:r>
                  <a:rPr kumimoji="1" lang="en-US" altLang="zh-CN" b="0"/>
                  <a:t>: time of a forward of a micro-batch (m)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kumimoji="1" lang="en-US" altLang="zh-CN" b="0" i="0" smtClean="0">
                        <a:latin typeface="Cambria Math" panose="02040503050406030204" pitchFamily="18" charset="0"/>
                      </a:rPr>
                      <m:t>t</m:t>
                    </m:r>
                    <m:r>
                      <m:rPr>
                        <m:sty m:val="p"/>
                      </m:rPr>
                      <a:rPr kumimoji="1" lang="en-US" altLang="zh-CN" b="0" i="0" baseline="-25000" smtClean="0"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kumimoji="1" lang="en-US" altLang="zh-CN" b="0" baseline="-25000"/>
                  <a:t> </a:t>
                </a:r>
                <a:r>
                  <a:rPr kumimoji="1" lang="en-US" altLang="zh-CN" b="0"/>
                  <a:t>: time of a </a:t>
                </a:r>
                <a:r>
                  <a:rPr kumimoji="1" lang="en-US" altLang="zh-CN"/>
                  <a:t>backward of a micro-batch (m) </a:t>
                </a:r>
                <a:endParaRPr kumimoji="1" lang="en-US" altLang="zh-CN" b="0"/>
              </a:p>
              <a:p>
                <a:pPr lvl="1"/>
                <a:r>
                  <a:rPr kumimoji="1" lang="en-US" altLang="zh-CN" b="0"/>
                  <a:t>Ideal process time: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 ∗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𝑡𝑓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𝑡𝑏</m:t>
                        </m:r>
                      </m:e>
                    </m:d>
                  </m:oMath>
                </a14:m>
                <a:r>
                  <a:rPr kumimoji="1" lang="en-US" altLang="zh-CN" b="0"/>
                  <a:t> </a:t>
                </a:r>
              </a:p>
              <a:p>
                <a:pPr lvl="1"/>
                <a:r>
                  <a:rPr kumimoji="1" lang="en-US" altLang="zh-CN"/>
                  <a:t>Wasted time of bubble: </a:t>
                </a:r>
                <a14:m>
                  <m:oMath xmlns:m="http://schemas.openxmlformats.org/officeDocument/2006/math"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 −1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𝑡𝑓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𝑡𝑏</m:t>
                        </m:r>
                      </m:e>
                    </m:d>
                  </m:oMath>
                </a14:m>
                <a:endParaRPr kumimoji="1" lang="en-US" altLang="zh-CN"/>
              </a:p>
              <a:p>
                <a:pPr lvl="1"/>
                <a:r>
                  <a:rPr kumimoji="1" lang="en-US" altLang="zh-CN"/>
                  <a:t>Bubble time fraction: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 −1</m:t>
                        </m:r>
                      </m:num>
                      <m:den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</m:oMath>
                </a14:m>
                <a:endParaRPr kumimoji="1" lang="en-US" altLang="zh-CN"/>
              </a:p>
              <a:p>
                <a:endParaRPr kumimoji="1" lang="en-US" altLang="zh-CN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34268F9-64DC-9D30-3855-BC494D987F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2840" y="1129308"/>
                <a:ext cx="8229600" cy="4356826"/>
              </a:xfrm>
              <a:blipFill>
                <a:blip r:embed="rId3"/>
                <a:stretch>
                  <a:fillRect l="-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4BEA19C-53ED-307C-594F-16F240692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16574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2DA40E-D357-0DAA-38FA-E841ABEC0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Pipeline parallelism &amp; the number of micro-batch </a:t>
            </a:r>
            <a:endParaRPr kumimoji="1"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B8CED77B-79E9-0ADF-6AC3-2D348FDD115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kumimoji="1" lang="en-US" altLang="zh-CN"/>
                  <a:t>Question: what is the overhead of pipeline parallelism? </a:t>
                </a:r>
              </a:p>
              <a:p>
                <a:pPr lvl="1"/>
                <a:r>
                  <a:rPr kumimoji="1" lang="en-US" altLang="zh-CN"/>
                  <a:t>Bubble time fraction: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 −1</m:t>
                        </m:r>
                      </m:num>
                      <m:den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den>
                    </m:f>
                  </m:oMath>
                </a14:m>
                <a:r>
                  <a:rPr kumimoji="1" lang="en-US" altLang="zh-CN"/>
                  <a:t> </a:t>
                </a:r>
              </a:p>
              <a:p>
                <a:r>
                  <a:rPr kumimoji="1" lang="en-US" altLang="zh-CN"/>
                  <a:t>Optimization directions </a:t>
                </a:r>
              </a:p>
              <a:p>
                <a:pPr lvl="1"/>
                <a:r>
                  <a:rPr kumimoji="1" lang="en-US" altLang="zh-CN"/>
                  <a:t>1. increase m (e.g., increase the batch size)</a:t>
                </a:r>
              </a:p>
              <a:p>
                <a:pPr lvl="1"/>
                <a:r>
                  <a:rPr kumimoji="1" lang="en-US" altLang="zh-CN"/>
                  <a:t>2. reduce p (reduce the #partitions) </a:t>
                </a:r>
                <a:endParaRPr kumimoji="1" lang="zh-CN" altLang="en-US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B8CED77B-79E9-0ADF-6AC3-2D348FDD11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8CD227-45A0-F5ED-BC0A-6C4F5FF9B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7119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84761-8B23-8A4F-AAE6-1914E974A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Problems with Large Batch Training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5533C3-4DCD-4144-ADBC-B95B0BB8EA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82" y="1869384"/>
            <a:ext cx="3178478" cy="2543709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9AA6EA3-F37A-3D44-925B-C4CBEB092BF5}"/>
              </a:ext>
            </a:extLst>
          </p:cNvPr>
          <p:cNvSpPr txBox="1">
            <a:spLocks/>
          </p:cNvSpPr>
          <p:nvPr/>
        </p:nvSpPr>
        <p:spPr>
          <a:xfrm>
            <a:off x="219349" y="1084966"/>
            <a:ext cx="8001000" cy="894731"/>
          </a:xfrm>
          <a:prstGeom prst="rect">
            <a:avLst/>
          </a:prstGeom>
        </p:spPr>
        <p:txBody>
          <a:bodyPr vert="horz" lIns="68580" tIns="34290" rIns="68580" bIns="34290" rtlCol="0">
            <a:normAutofit fontScale="85000" lnSpcReduction="10000"/>
          </a:bodyPr>
          <a:lstStyle>
            <a:lvl1pPr marL="457200" indent="-442913" algn="l" defTabSz="914377" rtl="0" eaLnBrk="1" latinLnBrk="0" hangingPunct="1">
              <a:lnSpc>
                <a:spcPct val="90000"/>
              </a:lnSpc>
              <a:spcBef>
                <a:spcPts val="2200"/>
              </a:spcBef>
              <a:buClr>
                <a:schemeClr val="tx1"/>
              </a:buClr>
              <a:buSzPct val="100000"/>
              <a:buFont typeface="Wingdings" charset="2"/>
              <a:buChar char="Ø"/>
              <a:defRPr sz="2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1pPr>
            <a:lvl2pPr marL="914400" indent="-45720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4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2pPr>
            <a:lvl3pPr marL="1373188" indent="-3111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20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3pPr>
            <a:lvl4pPr marL="1830388" indent="-236538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4pPr>
            <a:lvl5pPr marL="2287588" indent="-234950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Ø"/>
              <a:defRPr sz="1800" b="0" i="0" kern="1200">
                <a:solidFill>
                  <a:schemeClr val="tx1"/>
                </a:solidFill>
                <a:uFillTx/>
                <a:latin typeface="+mn-lt"/>
                <a:ea typeface="Helvetica Neue Light" charset="0"/>
                <a:cs typeface="Helvetica Neue Light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</a:defRPr>
            </a:lvl9pPr>
          </a:lstStyle>
          <a:p>
            <a:pPr marL="14287" indent="0">
              <a:buClrTx/>
              <a:buNone/>
            </a:pPr>
            <a:r>
              <a:rPr lang="en-US" sz="2100"/>
              <a:t>Larger Batch leads to </a:t>
            </a:r>
            <a:r>
              <a:rPr lang="en-US" sz="2100">
                <a:solidFill>
                  <a:srgbClr val="FF0000"/>
                </a:solidFill>
              </a:rPr>
              <a:t>sub-optimal generalization</a:t>
            </a:r>
          </a:p>
          <a:p>
            <a:pPr marL="14287" indent="0">
              <a:buClrTx/>
              <a:buNone/>
            </a:pPr>
            <a:r>
              <a:rPr lang="en-US" sz="2100" kern="0">
                <a:solidFill>
                  <a:srgbClr val="000000"/>
                </a:solidFill>
                <a:latin typeface="Arial"/>
                <a:cs typeface="Arial"/>
              </a:rPr>
              <a:t>A common belief is that large batch training gets attracted to </a:t>
            </a:r>
            <a:r>
              <a:rPr lang="en-US" sz="2100" kern="0">
                <a:solidFill>
                  <a:srgbClr val="FF0000"/>
                </a:solidFill>
                <a:latin typeface="Arial"/>
                <a:cs typeface="Arial"/>
              </a:rPr>
              <a:t>“sharp </a:t>
            </a:r>
            <a:r>
              <a:rPr lang="en-US" sz="2100" kern="0" err="1">
                <a:solidFill>
                  <a:srgbClr val="FF0000"/>
                </a:solidFill>
                <a:latin typeface="Arial"/>
                <a:cs typeface="Arial"/>
              </a:rPr>
              <a:t>minimas</a:t>
            </a:r>
            <a:r>
              <a:rPr lang="en-US" sz="2100" kern="0">
                <a:solidFill>
                  <a:srgbClr val="FF0000"/>
                </a:solidFill>
                <a:latin typeface="Arial"/>
                <a:cs typeface="Arial"/>
              </a:rPr>
              <a:t>”</a:t>
            </a:r>
          </a:p>
          <a:p>
            <a:pPr lvl="1">
              <a:buClrTx/>
            </a:pPr>
            <a:endParaRPr lang="en-US" sz="180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41A2DE-358A-3046-9AB3-43F7AF008D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6"/>
          <a:stretch/>
        </p:blipFill>
        <p:spPr>
          <a:xfrm>
            <a:off x="3596306" y="2155462"/>
            <a:ext cx="3427871" cy="19715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478465-B923-4944-817D-C9A6356907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001" y="3143850"/>
            <a:ext cx="1890985" cy="141926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42EBFF6-43C8-8448-9D9D-726A7A0395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001" y="1825741"/>
            <a:ext cx="1890985" cy="141926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FB3BC47-4841-E046-BEE2-68635D82F830}"/>
              </a:ext>
            </a:extLst>
          </p:cNvPr>
          <p:cNvSpPr/>
          <p:nvPr/>
        </p:nvSpPr>
        <p:spPr>
          <a:xfrm>
            <a:off x="0" y="5157889"/>
            <a:ext cx="9102836" cy="553998"/>
          </a:xfrm>
          <a:prstGeom prst="rect">
            <a:avLst/>
          </a:prstGeom>
          <a:ln w="9525">
            <a:solidFill>
              <a:schemeClr val="tx1"/>
            </a:solidFill>
            <a:prstDash val="dash"/>
          </a:ln>
        </p:spPr>
        <p:txBody>
          <a:bodyPr wrap="square">
            <a:spAutoFit/>
          </a:bodyPr>
          <a:lstStyle/>
          <a:p>
            <a:pPr hangingPunct="0">
              <a:buClrTx/>
              <a:defRPr/>
            </a:pPr>
            <a:r>
              <a:rPr lang="en-US" sz="1000" err="1"/>
              <a:t>Keskar</a:t>
            </a:r>
            <a:r>
              <a:rPr lang="en-US" sz="1000"/>
              <a:t> et al., On Large-Batch Training for Deep Learning: Generalization Gap and Sharp Minima, ICLR’16.</a:t>
            </a:r>
          </a:p>
          <a:p>
            <a:pPr defTabSz="685800" hangingPunct="0">
              <a:defRPr/>
            </a:pPr>
            <a:r>
              <a:rPr lang="en-US" sz="1000">
                <a:solidFill>
                  <a:srgbClr val="000000"/>
                </a:solidFill>
                <a:latin typeface="Arial"/>
                <a:cs typeface="Arial"/>
                <a:sym typeface="Arial"/>
              </a:rPr>
              <a:t>Z. Yao, A. </a:t>
            </a:r>
            <a:r>
              <a:rPr lang="en-US" sz="1000" err="1">
                <a:solidFill>
                  <a:srgbClr val="000000"/>
                </a:solidFill>
                <a:latin typeface="Arial"/>
                <a:cs typeface="Arial"/>
                <a:sym typeface="Arial"/>
              </a:rPr>
              <a:t>Gholami</a:t>
            </a:r>
            <a:r>
              <a:rPr lang="en-US" sz="1000">
                <a:solidFill>
                  <a:srgbClr val="000000"/>
                </a:solidFill>
                <a:latin typeface="Arial"/>
                <a:cs typeface="Arial"/>
                <a:sym typeface="Arial"/>
              </a:rPr>
              <a:t>, Q. Lei, K. </a:t>
            </a:r>
            <a:r>
              <a:rPr lang="en-US" sz="1000" err="1">
                <a:solidFill>
                  <a:srgbClr val="000000"/>
                </a:solidFill>
                <a:latin typeface="Arial"/>
                <a:cs typeface="Arial"/>
                <a:sym typeface="Arial"/>
              </a:rPr>
              <a:t>Keutzer</a:t>
            </a:r>
            <a:r>
              <a:rPr lang="en-US" sz="1000">
                <a:solidFill>
                  <a:srgbClr val="000000"/>
                </a:solidFill>
                <a:latin typeface="Arial"/>
                <a:cs typeface="Arial"/>
                <a:sym typeface="Arial"/>
              </a:rPr>
              <a:t>, M. Mahoney. Hessian-based Analysis of Large Batch Training and Robustness to Adversaries, </a:t>
            </a:r>
            <a:r>
              <a:rPr lang="en-US" sz="1000"/>
              <a:t>NeurIPS’18.</a:t>
            </a:r>
          </a:p>
          <a:p>
            <a:pPr hangingPunct="0">
              <a:buClrTx/>
              <a:defRPr/>
            </a:pPr>
            <a:r>
              <a:rPr lang="en-US" sz="1000"/>
              <a:t>Ginsburg, Boris, Igor </a:t>
            </a:r>
            <a:r>
              <a:rPr lang="en-US" sz="1000" err="1"/>
              <a:t>Gitman</a:t>
            </a:r>
            <a:r>
              <a:rPr lang="en-US" sz="1000"/>
              <a:t>, and Yang You. "Large Batch Training of Convolutional Networks with LARS." arXiv:1708.03888, 2018.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06E179-40CD-BF6D-114D-379536BD4160}"/>
              </a:ext>
            </a:extLst>
          </p:cNvPr>
          <p:cNvSpPr txBox="1">
            <a:spLocks/>
          </p:cNvSpPr>
          <p:nvPr/>
        </p:nvSpPr>
        <p:spPr>
          <a:xfrm>
            <a:off x="219349" y="4588858"/>
            <a:ext cx="8540741" cy="429125"/>
          </a:xfrm>
          <a:prstGeom prst="rect">
            <a:avLst/>
          </a:prstGeom>
          <a:solidFill>
            <a:srgbClr val="FAEADC"/>
          </a:solidFill>
          <a:ln w="3810"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360000" indent="-28575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 sz="15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»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400"/>
              <a:t>Key takeaway: </a:t>
            </a:r>
            <a:r>
              <a:rPr kumimoji="1" lang="en-US" altLang="zh-CN" sz="2400" b="0"/>
              <a:t>improving system should consider application properties </a:t>
            </a:r>
            <a:endParaRPr kumimoji="1" lang="en-US" altLang="zh-CN" b="0"/>
          </a:p>
        </p:txBody>
      </p:sp>
    </p:spTree>
    <p:extLst>
      <p:ext uri="{BB962C8B-B14F-4D97-AF65-F5344CB8AC3E}">
        <p14:creationId xmlns:p14="http://schemas.microsoft.com/office/powerpoint/2010/main" val="49841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784581-2343-7EA2-E097-F16461339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Can we reduce the number of pipeline stages (p)? 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4DAA29-9E72-2F2F-186F-77D50BE08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4917232" cy="4356826"/>
          </a:xfrm>
        </p:spPr>
        <p:txBody>
          <a:bodyPr>
            <a:normAutofit/>
          </a:bodyPr>
          <a:lstStyle/>
          <a:p>
            <a:r>
              <a:rPr kumimoji="1" lang="en-US" altLang="zh-CN"/>
              <a:t>Typically, also challenging because AI models are really really large </a:t>
            </a:r>
          </a:p>
          <a:p>
            <a:r>
              <a:rPr kumimoji="1" lang="en-US" altLang="zh-CN"/>
              <a:t>Example: GPT-4 </a:t>
            </a:r>
          </a:p>
          <a:p>
            <a:pPr lvl="1"/>
            <a:r>
              <a:rPr kumimoji="1" lang="en-US" altLang="zh-CN"/>
              <a:t>Setup: 1.8 trillion parameters </a:t>
            </a:r>
          </a:p>
          <a:p>
            <a:pPr lvl="1"/>
            <a:r>
              <a:rPr kumimoji="1" lang="en-US" altLang="zh-CN"/>
              <a:t>120 layers </a:t>
            </a:r>
          </a:p>
          <a:p>
            <a:pPr lvl="1"/>
            <a:r>
              <a:rPr kumimoji="1" lang="en-US" altLang="zh-CN"/>
              <a:t>Assuming 4B for each parameter, we have 60 GB per-layer </a:t>
            </a:r>
          </a:p>
          <a:p>
            <a:r>
              <a:rPr kumimoji="1" lang="en-US" altLang="zh-CN"/>
              <a:t>What are the memory capacity of GPU? </a:t>
            </a:r>
          </a:p>
          <a:p>
            <a:pPr lvl="1"/>
            <a:r>
              <a:rPr kumimoji="1" lang="en-US" altLang="zh-CN"/>
              <a:t>80GB for H100, 140GB for H200 </a:t>
            </a:r>
          </a:p>
          <a:p>
            <a:pPr lvl="1"/>
            <a:r>
              <a:rPr kumimoji="1" lang="en-US" altLang="zh-CN"/>
              <a:t>Note that we also need to store activations &amp; input data ( &amp; optimization state)  </a:t>
            </a: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5B93F5-61A1-1C2D-4181-D39847B54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27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F393605-E3C8-A627-4907-E12B0F37E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72" y="1921396"/>
            <a:ext cx="3610744" cy="160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9614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84E0D7-8CC9-15D5-E871-4CCBC60E9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Tensor parallelism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E19DA1-D316-3DF0-B95F-AA7A519FD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4240284" cy="4032448"/>
          </a:xfrm>
        </p:spPr>
        <p:txBody>
          <a:bodyPr/>
          <a:lstStyle/>
          <a:p>
            <a:r>
              <a:rPr kumimoji="1" lang="en-US" altLang="zh-CN" dirty="0"/>
              <a:t>Partition the parameters of a layer</a:t>
            </a:r>
          </a:p>
          <a:p>
            <a:pPr lvl="1"/>
            <a:r>
              <a:rPr kumimoji="1" lang="en-US" altLang="zh-CN" dirty="0"/>
              <a:t>Each partition is deployed on a separate GPU </a:t>
            </a:r>
          </a:p>
          <a:p>
            <a:r>
              <a:rPr kumimoji="1" lang="en-US" altLang="zh-CN" dirty="0"/>
              <a:t>Pros </a:t>
            </a:r>
          </a:p>
          <a:p>
            <a:pPr lvl="1"/>
            <a:r>
              <a:rPr kumimoji="1" lang="en-US" altLang="zh-CN" dirty="0"/>
              <a:t>Support pipeline parallelism with a large layer </a:t>
            </a:r>
          </a:p>
          <a:p>
            <a:pPr lvl="1"/>
            <a:r>
              <a:rPr kumimoji="1" lang="en-US" altLang="zh-CN" dirty="0"/>
              <a:t>Fit the hardware architecture of modern servers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20FED7E-69AE-D31A-2390-4F74D407A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28</a:t>
            </a:fld>
            <a:endParaRPr lang="zh-CN" altLang="en-US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9856591-53E5-ABB1-91F1-15AF2FB9321D}"/>
              </a:ext>
            </a:extLst>
          </p:cNvPr>
          <p:cNvGrpSpPr/>
          <p:nvPr/>
        </p:nvGrpSpPr>
        <p:grpSpPr>
          <a:xfrm>
            <a:off x="5909386" y="1876528"/>
            <a:ext cx="1368152" cy="616380"/>
            <a:chOff x="7884368" y="1584003"/>
            <a:chExt cx="1368152" cy="616380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322D31A-F0BD-74BB-86CA-D2B961B344B0}"/>
                </a:ext>
              </a:extLst>
            </p:cNvPr>
            <p:cNvSpPr/>
            <p:nvPr/>
          </p:nvSpPr>
          <p:spPr>
            <a:xfrm>
              <a:off x="7884368" y="1584003"/>
              <a:ext cx="1259632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600C181E-45F2-B5E0-97FE-71EE19D6553D}"/>
                </a:ext>
              </a:extLst>
            </p:cNvPr>
            <p:cNvSpPr txBox="1"/>
            <p:nvPr/>
          </p:nvSpPr>
          <p:spPr>
            <a:xfrm>
              <a:off x="7981230" y="1714322"/>
              <a:ext cx="127129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Layer #1</a:t>
              </a:r>
              <a:endParaRPr lang="zh-CN" altLang="en-US"/>
            </a:p>
          </p:txBody>
        </p:sp>
      </p:grp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FD3E18C0-C09D-1A49-E3AE-3BCBB212AAD3}"/>
              </a:ext>
            </a:extLst>
          </p:cNvPr>
          <p:cNvCxnSpPr>
            <a:cxnSpLocks/>
          </p:cNvCxnSpPr>
          <p:nvPr/>
        </p:nvCxnSpPr>
        <p:spPr>
          <a:xfrm>
            <a:off x="6593462" y="2492908"/>
            <a:ext cx="0" cy="529752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F2D19BF1-4BE6-1130-8246-A7778D9F45C4}"/>
              </a:ext>
            </a:extLst>
          </p:cNvPr>
          <p:cNvCxnSpPr>
            <a:cxnSpLocks/>
          </p:cNvCxnSpPr>
          <p:nvPr/>
        </p:nvCxnSpPr>
        <p:spPr>
          <a:xfrm>
            <a:off x="5735342" y="1392107"/>
            <a:ext cx="387554" cy="523074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线箭头连接符 10">
            <a:extLst>
              <a:ext uri="{FF2B5EF4-FFF2-40B4-BE49-F238E27FC236}">
                <a16:creationId xmlns:a16="http://schemas.microsoft.com/office/drawing/2014/main" id="{84F6CB7F-7817-D16B-0BC3-90E4BA871AC8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6531181" y="1430760"/>
            <a:ext cx="8021" cy="445768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4126DCAA-8A62-21A4-3AA2-D45B4B0B445F}"/>
              </a:ext>
            </a:extLst>
          </p:cNvPr>
          <p:cNvGrpSpPr/>
          <p:nvPr/>
        </p:nvGrpSpPr>
        <p:grpSpPr>
          <a:xfrm>
            <a:off x="7021425" y="745867"/>
            <a:ext cx="581384" cy="616380"/>
            <a:chOff x="7884368" y="1584003"/>
            <a:chExt cx="581384" cy="616380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4651100-EFBE-1457-494B-B87066B872B6}"/>
                </a:ext>
              </a:extLst>
            </p:cNvPr>
            <p:cNvSpPr/>
            <p:nvPr/>
          </p:nvSpPr>
          <p:spPr>
            <a:xfrm>
              <a:off x="7884368" y="1584003"/>
              <a:ext cx="581384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30593C11-40B8-A6B1-7D0C-33C8123F1C6D}"/>
                </a:ext>
              </a:extLst>
            </p:cNvPr>
            <p:cNvSpPr txBox="1"/>
            <p:nvPr/>
          </p:nvSpPr>
          <p:spPr>
            <a:xfrm>
              <a:off x="7949303" y="1704750"/>
              <a:ext cx="48452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w1</a:t>
              </a:r>
              <a:endParaRPr lang="zh-CN" altLang="en-US"/>
            </a:p>
          </p:txBody>
        </p:sp>
      </p:grpSp>
      <p:cxnSp>
        <p:nvCxnSpPr>
          <p:cNvPr id="15" name="直线箭头连接符 14">
            <a:extLst>
              <a:ext uri="{FF2B5EF4-FFF2-40B4-BE49-F238E27FC236}">
                <a16:creationId xmlns:a16="http://schemas.microsoft.com/office/drawing/2014/main" id="{5A808883-E5E8-D235-E5D1-EEDF1AEECC09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6907320" y="1362247"/>
            <a:ext cx="404797" cy="480046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F62378F0-4D2E-F1C2-1D4B-655685D0E40D}"/>
              </a:ext>
            </a:extLst>
          </p:cNvPr>
          <p:cNvGrpSpPr/>
          <p:nvPr/>
        </p:nvGrpSpPr>
        <p:grpSpPr>
          <a:xfrm>
            <a:off x="5544600" y="750096"/>
            <a:ext cx="576059" cy="616380"/>
            <a:chOff x="638921" y="2203432"/>
            <a:chExt cx="576059" cy="616380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A8BF6EE0-FC7B-57A2-7695-B6B1178A7631}"/>
                </a:ext>
              </a:extLst>
            </p:cNvPr>
            <p:cNvSpPr/>
            <p:nvPr/>
          </p:nvSpPr>
          <p:spPr>
            <a:xfrm>
              <a:off x="683568" y="2203432"/>
              <a:ext cx="292471" cy="616380"/>
            </a:xfrm>
            <a:prstGeom prst="rect">
              <a:avLst/>
            </a:prstGeom>
            <a:solidFill>
              <a:srgbClr val="CDCCFE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A20B694-B503-AD60-9D47-7D2137EA8C1C}"/>
                </a:ext>
              </a:extLst>
            </p:cNvPr>
            <p:cNvSpPr txBox="1"/>
            <p:nvPr/>
          </p:nvSpPr>
          <p:spPr>
            <a:xfrm>
              <a:off x="638921" y="2303622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X</a:t>
              </a:r>
              <a:endParaRPr lang="zh-CN" altLang="en-US" baseline="-25000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2EBE299-EBEB-DDF3-40B9-020378C4F7EA}"/>
              </a:ext>
            </a:extLst>
          </p:cNvPr>
          <p:cNvGrpSpPr/>
          <p:nvPr/>
        </p:nvGrpSpPr>
        <p:grpSpPr>
          <a:xfrm>
            <a:off x="6400719" y="752315"/>
            <a:ext cx="576059" cy="616380"/>
            <a:chOff x="638921" y="2203432"/>
            <a:chExt cx="576059" cy="616380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384586A5-B146-4C9B-543B-F02DCCE54A07}"/>
                </a:ext>
              </a:extLst>
            </p:cNvPr>
            <p:cNvSpPr/>
            <p:nvPr/>
          </p:nvSpPr>
          <p:spPr>
            <a:xfrm>
              <a:off x="683568" y="2203432"/>
              <a:ext cx="292471" cy="616380"/>
            </a:xfrm>
            <a:prstGeom prst="rect">
              <a:avLst/>
            </a:prstGeom>
            <a:solidFill>
              <a:srgbClr val="CDCCFE"/>
            </a:solidFill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E6EC7FE2-FF40-D564-C590-5ABDC6CA7FE5}"/>
                </a:ext>
              </a:extLst>
            </p:cNvPr>
            <p:cNvSpPr txBox="1"/>
            <p:nvPr/>
          </p:nvSpPr>
          <p:spPr>
            <a:xfrm>
              <a:off x="638921" y="2303622"/>
              <a:ext cx="57605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Y</a:t>
              </a:r>
              <a:endParaRPr lang="zh-CN" altLang="en-US" baseline="-25000"/>
            </a:p>
          </p:txBody>
        </p: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5223176E-2637-EA70-0FB9-3B1C82BF172D}"/>
              </a:ext>
            </a:extLst>
          </p:cNvPr>
          <p:cNvSpPr/>
          <p:nvPr/>
        </p:nvSpPr>
        <p:spPr>
          <a:xfrm>
            <a:off x="5907086" y="3009987"/>
            <a:ext cx="1259632" cy="616380"/>
          </a:xfrm>
          <a:prstGeom prst="rect">
            <a:avLst/>
          </a:prstGeom>
          <a:ln w="28575">
            <a:solidFill>
              <a:schemeClr val="tx1"/>
            </a:solidFill>
            <a:prstDash val="solid"/>
            <a:headEnd type="none" w="med" len="med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5D4F221-A107-9D5C-EE8E-84DA10F17661}"/>
              </a:ext>
            </a:extLst>
          </p:cNvPr>
          <p:cNvSpPr txBox="1"/>
          <p:nvPr/>
        </p:nvSpPr>
        <p:spPr>
          <a:xfrm>
            <a:off x="6003948" y="3140306"/>
            <a:ext cx="12712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Layer #2</a:t>
            </a:r>
            <a:endParaRPr lang="zh-CN" altLang="en-US"/>
          </a:p>
        </p:txBody>
      </p: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5334834F-216F-EBFF-B82E-126127F77734}"/>
              </a:ext>
            </a:extLst>
          </p:cNvPr>
          <p:cNvCxnSpPr>
            <a:cxnSpLocks/>
          </p:cNvCxnSpPr>
          <p:nvPr/>
        </p:nvCxnSpPr>
        <p:spPr>
          <a:xfrm>
            <a:off x="6605083" y="3626367"/>
            <a:ext cx="0" cy="529752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620AAFD-B396-1245-6A83-AE29FF1717CE}"/>
              </a:ext>
            </a:extLst>
          </p:cNvPr>
          <p:cNvGrpSpPr/>
          <p:nvPr/>
        </p:nvGrpSpPr>
        <p:grpSpPr>
          <a:xfrm>
            <a:off x="7496277" y="2517100"/>
            <a:ext cx="581384" cy="616380"/>
            <a:chOff x="7884368" y="1584003"/>
            <a:chExt cx="581384" cy="61638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0606BF1-6489-3DC1-9C6A-E1835D9A83F9}"/>
                </a:ext>
              </a:extLst>
            </p:cNvPr>
            <p:cNvSpPr/>
            <p:nvPr/>
          </p:nvSpPr>
          <p:spPr>
            <a:xfrm>
              <a:off x="7884368" y="1584003"/>
              <a:ext cx="581384" cy="616380"/>
            </a:xfrm>
            <a:prstGeom prst="rect">
              <a:avLst/>
            </a:prstGeom>
            <a:ln w="28575">
              <a:solidFill>
                <a:schemeClr val="tx1"/>
              </a:solidFill>
              <a:prstDash val="solid"/>
              <a:headEnd type="none" w="med" len="med"/>
              <a:tailEnd type="arrow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C7BF563F-A935-0387-5DBD-5C8BA774F4D2}"/>
                </a:ext>
              </a:extLst>
            </p:cNvPr>
            <p:cNvSpPr txBox="1"/>
            <p:nvPr/>
          </p:nvSpPr>
          <p:spPr>
            <a:xfrm>
              <a:off x="7949303" y="1704750"/>
              <a:ext cx="48452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/>
                <a:t>w2</a:t>
              </a:r>
              <a:endParaRPr lang="zh-CN" altLang="en-US"/>
            </a:p>
          </p:txBody>
        </p:sp>
      </p:grp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7F21EC92-EA34-3974-3F3D-4B6EDACAA521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7166718" y="2825290"/>
            <a:ext cx="329559" cy="327310"/>
          </a:xfrm>
          <a:prstGeom prst="straightConnector1">
            <a:avLst/>
          </a:prstGeom>
          <a:ln w="2222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E1F5267E-A6BF-4D6A-7E6C-4215CFA47198}"/>
              </a:ext>
            </a:extLst>
          </p:cNvPr>
          <p:cNvCxnSpPr>
            <a:cxnSpLocks/>
          </p:cNvCxnSpPr>
          <p:nvPr/>
        </p:nvCxnSpPr>
        <p:spPr>
          <a:xfrm flipH="1">
            <a:off x="7312117" y="2847639"/>
            <a:ext cx="912890" cy="9861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右箭头 29">
            <a:extLst>
              <a:ext uri="{FF2B5EF4-FFF2-40B4-BE49-F238E27FC236}">
                <a16:creationId xmlns:a16="http://schemas.microsoft.com/office/drawing/2014/main" id="{E378E7EE-C12D-AC07-3BE8-6CDEE8C0D6C7}"/>
              </a:ext>
            </a:extLst>
          </p:cNvPr>
          <p:cNvSpPr/>
          <p:nvPr/>
        </p:nvSpPr>
        <p:spPr>
          <a:xfrm rot="19326461">
            <a:off x="7729251" y="443820"/>
            <a:ext cx="385368" cy="491750"/>
          </a:xfrm>
          <a:prstGeom prst="rightArrow">
            <a:avLst/>
          </a:prstGeom>
          <a:noFill/>
          <a:ln w="12700">
            <a:solidFill>
              <a:schemeClr val="tx1">
                <a:alpha val="99000"/>
              </a:scheme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06F537FE-E327-18AA-9549-DCABFF34A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8980" y="116910"/>
            <a:ext cx="616380" cy="61638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32" name="右箭头 31">
            <a:extLst>
              <a:ext uri="{FF2B5EF4-FFF2-40B4-BE49-F238E27FC236}">
                <a16:creationId xmlns:a16="http://schemas.microsoft.com/office/drawing/2014/main" id="{965511D6-33DE-B11F-E039-934CFDD8CE82}"/>
              </a:ext>
            </a:extLst>
          </p:cNvPr>
          <p:cNvSpPr/>
          <p:nvPr/>
        </p:nvSpPr>
        <p:spPr>
          <a:xfrm>
            <a:off x="7747997" y="1158464"/>
            <a:ext cx="385368" cy="491750"/>
          </a:xfrm>
          <a:prstGeom prst="rightArrow">
            <a:avLst/>
          </a:prstGeom>
          <a:noFill/>
          <a:ln w="12700">
            <a:solidFill>
              <a:schemeClr val="tx1">
                <a:alpha val="99000"/>
              </a:scheme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CD6E2C4E-8EB7-814F-2C0F-17F3A4B04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5007" y="1189401"/>
            <a:ext cx="616380" cy="616380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34" name="直线连接符 33">
            <a:extLst>
              <a:ext uri="{FF2B5EF4-FFF2-40B4-BE49-F238E27FC236}">
                <a16:creationId xmlns:a16="http://schemas.microsoft.com/office/drawing/2014/main" id="{4E6C70A4-8123-0CCE-500C-195E8B0925DA}"/>
              </a:ext>
            </a:extLst>
          </p:cNvPr>
          <p:cNvCxnSpPr>
            <a:cxnSpLocks/>
          </p:cNvCxnSpPr>
          <p:nvPr/>
        </p:nvCxnSpPr>
        <p:spPr>
          <a:xfrm flipH="1" flipV="1">
            <a:off x="6809921" y="1004694"/>
            <a:ext cx="977048" cy="10851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图片 37">
            <a:extLst>
              <a:ext uri="{FF2B5EF4-FFF2-40B4-BE49-F238E27FC236}">
                <a16:creationId xmlns:a16="http://schemas.microsoft.com/office/drawing/2014/main" id="{44105E64-4444-C82E-BACE-172764751B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383" y="4354489"/>
            <a:ext cx="4469870" cy="84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8423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80B36-0FA0-3848-BCEB-3D1ABBEDE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Parallelism: Forward Pass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3228FA46-7ADF-584B-A404-F1E9EFB3C12C}"/>
              </a:ext>
            </a:extLst>
          </p:cNvPr>
          <p:cNvSpPr/>
          <p:nvPr/>
        </p:nvSpPr>
        <p:spPr>
          <a:xfrm>
            <a:off x="1611702" y="1513160"/>
            <a:ext cx="1532455" cy="822960"/>
          </a:xfrm>
          <a:prstGeom prst="rect">
            <a:avLst/>
          </a:prstGeom>
          <a:solidFill>
            <a:srgbClr val="4472C4">
              <a:alpha val="45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prstClr val="white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prstClr val="white"/>
                </a:solidFill>
                <a:latin typeface="Calibri" panose="020F0502020204030204"/>
              </a:rPr>
              <a:t>0</a:t>
            </a: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EBDB9838-B6CB-8147-8800-13856FAD3A18}"/>
              </a:ext>
            </a:extLst>
          </p:cNvPr>
          <p:cNvSpPr/>
          <p:nvPr/>
        </p:nvSpPr>
        <p:spPr>
          <a:xfrm>
            <a:off x="1611702" y="2336120"/>
            <a:ext cx="1532455" cy="822960"/>
          </a:xfrm>
          <a:prstGeom prst="rect">
            <a:avLst/>
          </a:prstGeom>
          <a:noFill/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prstClr val="black"/>
                </a:solidFill>
                <a:latin typeface="Calibri" panose="020F0502020204030204"/>
              </a:rPr>
              <a:t>1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06273F63-85AC-904A-BDB8-E34A7ECD59AD}"/>
              </a:ext>
            </a:extLst>
          </p:cNvPr>
          <p:cNvSpPr/>
          <p:nvPr/>
        </p:nvSpPr>
        <p:spPr>
          <a:xfrm>
            <a:off x="3884555" y="1513159"/>
            <a:ext cx="810062" cy="1645919"/>
          </a:xfrm>
          <a:prstGeom prst="rect">
            <a:avLst/>
          </a:prstGeom>
          <a:solidFill>
            <a:srgbClr val="FFC000">
              <a:alpha val="45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ysClr val="windowText" lastClr="000000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sysClr val="windowText" lastClr="000000"/>
                </a:solidFill>
                <a:latin typeface="Calibri" panose="020F0502020204030204"/>
              </a:rPr>
              <a:t>0</a:t>
            </a:r>
          </a:p>
          <a:p>
            <a:pPr algn="ctr" defTabSz="685800">
              <a:defRPr/>
            </a:pPr>
            <a:r>
              <a:rPr lang="en-US" sz="1350">
                <a:solidFill>
                  <a:sysClr val="windowText" lastClr="000000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sysClr val="windowText" lastClr="000000"/>
                </a:solidFill>
                <a:latin typeface="Calibri" panose="020F0502020204030204"/>
              </a:rPr>
              <a:t>1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E2AF9CDF-7F9A-4046-8BC8-3B812D9A7EF7}"/>
              </a:ext>
            </a:extLst>
          </p:cNvPr>
          <p:cNvSpPr txBox="1"/>
          <p:nvPr/>
        </p:nvSpPr>
        <p:spPr>
          <a:xfrm>
            <a:off x="3272892" y="218607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US" b="1">
                <a:solidFill>
                  <a:prstClr val="black"/>
                </a:solidFill>
                <a:latin typeface="Calibri" panose="020F0502020204030204"/>
              </a:rPr>
              <a:t>*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111C61F1-B3D9-7945-BF56-4F687F995DD9}"/>
              </a:ext>
            </a:extLst>
          </p:cNvPr>
          <p:cNvCxnSpPr/>
          <p:nvPr/>
        </p:nvCxnSpPr>
        <p:spPr>
          <a:xfrm>
            <a:off x="1512405" y="1513160"/>
            <a:ext cx="1009" cy="846043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139" name="TextBox 138">
            <a:extLst>
              <a:ext uri="{FF2B5EF4-FFF2-40B4-BE49-F238E27FC236}">
                <a16:creationId xmlns:a16="http://schemas.microsoft.com/office/drawing/2014/main" id="{1DFDBBBC-981C-5045-9F19-36C65EDEBCD8}"/>
              </a:ext>
            </a:extLst>
          </p:cNvPr>
          <p:cNvSpPr txBox="1"/>
          <p:nvPr/>
        </p:nvSpPr>
        <p:spPr>
          <a:xfrm>
            <a:off x="1119713" y="1808020"/>
            <a:ext cx="4603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d</a:t>
            </a:r>
            <a:r>
              <a:rPr lang="en-US" sz="1350" baseline="-25000">
                <a:solidFill>
                  <a:prstClr val="black"/>
                </a:solidFill>
                <a:latin typeface="Calibri" panose="020F0502020204030204"/>
              </a:rPr>
              <a:t>i</a:t>
            </a: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/P</a:t>
            </a:r>
            <a:endParaRPr lang="en-US" sz="1350" baseline="-2500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44C3B74D-5487-FB49-93EF-CF4E14A390DB}"/>
              </a:ext>
            </a:extLst>
          </p:cNvPr>
          <p:cNvCxnSpPr/>
          <p:nvPr/>
        </p:nvCxnSpPr>
        <p:spPr>
          <a:xfrm flipV="1">
            <a:off x="1635926" y="1417641"/>
            <a:ext cx="1440884" cy="1226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141" name="TextBox 140">
            <a:extLst>
              <a:ext uri="{FF2B5EF4-FFF2-40B4-BE49-F238E27FC236}">
                <a16:creationId xmlns:a16="http://schemas.microsoft.com/office/drawing/2014/main" id="{5CB7B564-42E6-BF49-8AAD-265D55276DBA}"/>
              </a:ext>
            </a:extLst>
          </p:cNvPr>
          <p:cNvSpPr txBox="1"/>
          <p:nvPr/>
        </p:nvSpPr>
        <p:spPr>
          <a:xfrm>
            <a:off x="2208518" y="1081306"/>
            <a:ext cx="303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d</a:t>
            </a:r>
            <a:r>
              <a:rPr lang="en-US" sz="1350" baseline="-25000">
                <a:solidFill>
                  <a:prstClr val="black"/>
                </a:solidFill>
                <a:latin typeface="Calibri" panose="020F0502020204030204"/>
              </a:rPr>
              <a:t>i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867A4441-54BB-B340-A405-B3E5E3388682}"/>
              </a:ext>
            </a:extLst>
          </p:cNvPr>
          <p:cNvCxnSpPr>
            <a:cxnSpLocks/>
          </p:cNvCxnSpPr>
          <p:nvPr/>
        </p:nvCxnSpPr>
        <p:spPr>
          <a:xfrm>
            <a:off x="3884555" y="1428049"/>
            <a:ext cx="810062" cy="0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5EA89593-AC88-8E42-851F-4538444DAA6D}"/>
              </a:ext>
            </a:extLst>
          </p:cNvPr>
          <p:cNvSpPr txBox="1"/>
          <p:nvPr/>
        </p:nvSpPr>
        <p:spPr>
          <a:xfrm>
            <a:off x="4173448" y="1164321"/>
            <a:ext cx="27924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B</a:t>
            </a:r>
            <a:endParaRPr lang="en-US" sz="1350" baseline="-250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C75CC6DF-E302-2647-A73A-59AA5B1C1704}"/>
              </a:ext>
            </a:extLst>
          </p:cNvPr>
          <p:cNvSpPr txBox="1"/>
          <p:nvPr/>
        </p:nvSpPr>
        <p:spPr>
          <a:xfrm>
            <a:off x="2099955" y="3244188"/>
            <a:ext cx="47344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sz="2100">
                <a:solidFill>
                  <a:prstClr val="black"/>
                </a:solidFill>
                <a:latin typeface="Calibri" panose="020F0502020204030204"/>
              </a:rPr>
              <a:t>W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90760ECC-B865-8340-BD08-FCCAA806FE08}"/>
              </a:ext>
            </a:extLst>
          </p:cNvPr>
          <p:cNvSpPr txBox="1"/>
          <p:nvPr/>
        </p:nvSpPr>
        <p:spPr>
          <a:xfrm>
            <a:off x="4046426" y="3251561"/>
            <a:ext cx="47344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Tx/>
              <a:buFontTx/>
              <a:buNone/>
            </a:pPr>
            <a:r>
              <a:rPr lang="en-US" sz="2100">
                <a:solidFill>
                  <a:prstClr val="black"/>
                </a:solidFill>
                <a:latin typeface="Calibri" panose="020F0502020204030204"/>
              </a:rPr>
              <a:t>X</a:t>
            </a:r>
          </a:p>
        </p:txBody>
      </p: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CADD9487-2FC3-1748-A408-079EEC2CAD47}"/>
              </a:ext>
            </a:extLst>
          </p:cNvPr>
          <p:cNvCxnSpPr/>
          <p:nvPr/>
        </p:nvCxnSpPr>
        <p:spPr>
          <a:xfrm>
            <a:off x="3768728" y="1534513"/>
            <a:ext cx="0" cy="1641968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148" name="TextBox 147">
            <a:extLst>
              <a:ext uri="{FF2B5EF4-FFF2-40B4-BE49-F238E27FC236}">
                <a16:creationId xmlns:a16="http://schemas.microsoft.com/office/drawing/2014/main" id="{CBD096F6-B050-834E-B1F7-15D4A0A7B1DC}"/>
              </a:ext>
            </a:extLst>
          </p:cNvPr>
          <p:cNvSpPr txBox="1"/>
          <p:nvPr/>
        </p:nvSpPr>
        <p:spPr>
          <a:xfrm>
            <a:off x="3486636" y="2186077"/>
            <a:ext cx="303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d</a:t>
            </a:r>
            <a:r>
              <a:rPr lang="en-US" sz="1350" baseline="-25000">
                <a:solidFill>
                  <a:prstClr val="black"/>
                </a:solidFill>
                <a:latin typeface="Calibri" panose="020F0502020204030204"/>
              </a:rPr>
              <a:t>i</a:t>
            </a:r>
          </a:p>
        </p:txBody>
      </p: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C3C9E2D9-FB8D-1441-B1DD-91676229018E}"/>
              </a:ext>
            </a:extLst>
          </p:cNvPr>
          <p:cNvCxnSpPr>
            <a:cxnSpLocks/>
          </p:cNvCxnSpPr>
          <p:nvPr/>
        </p:nvCxnSpPr>
        <p:spPr>
          <a:xfrm flipH="1">
            <a:off x="4918294" y="2336120"/>
            <a:ext cx="450587" cy="0"/>
          </a:xfrm>
          <a:prstGeom prst="straightConnector1">
            <a:avLst/>
          </a:prstGeom>
          <a:noFill/>
          <a:ln w="31750" cap="flat" cmpd="sng" algn="ctr">
            <a:solidFill>
              <a:sysClr val="windowText" lastClr="000000"/>
            </a:solidFill>
            <a:prstDash val="solid"/>
            <a:miter lim="800000"/>
            <a:headEnd type="triangle" w="lg" len="lg"/>
            <a:tailEnd type="none"/>
          </a:ln>
          <a:effectLst/>
        </p:spPr>
      </p:cxnSp>
      <p:sp>
        <p:nvSpPr>
          <p:cNvPr id="150" name="Rectangle 149">
            <a:extLst>
              <a:ext uri="{FF2B5EF4-FFF2-40B4-BE49-F238E27FC236}">
                <a16:creationId xmlns:a16="http://schemas.microsoft.com/office/drawing/2014/main" id="{68897216-7C53-4942-8BE5-237B79417D01}"/>
              </a:ext>
            </a:extLst>
          </p:cNvPr>
          <p:cNvSpPr/>
          <p:nvPr/>
        </p:nvSpPr>
        <p:spPr>
          <a:xfrm>
            <a:off x="5527572" y="1500390"/>
            <a:ext cx="808247" cy="822960"/>
          </a:xfrm>
          <a:prstGeom prst="rect">
            <a:avLst/>
          </a:prstGeom>
          <a:solidFill>
            <a:srgbClr val="FFC000">
              <a:alpha val="45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ysClr val="windowText" lastClr="000000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sysClr val="windowText" lastClr="000000"/>
                </a:solidFill>
                <a:latin typeface="Calibri" panose="020F0502020204030204"/>
              </a:rPr>
              <a:t>0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677E67E4-5DA1-0D47-9A48-844E0EC8AC48}"/>
              </a:ext>
            </a:extLst>
          </p:cNvPr>
          <p:cNvSpPr/>
          <p:nvPr/>
        </p:nvSpPr>
        <p:spPr>
          <a:xfrm>
            <a:off x="5523737" y="2323350"/>
            <a:ext cx="809054" cy="822960"/>
          </a:xfrm>
          <a:prstGeom prst="rect">
            <a:avLst/>
          </a:prstGeom>
          <a:noFill/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prstClr val="black"/>
                </a:solidFill>
                <a:latin typeface="Calibri" panose="020F0502020204030204"/>
              </a:rPr>
              <a:t>1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CAD8647F-73E8-5546-89E9-E63F06DFCA24}"/>
              </a:ext>
            </a:extLst>
          </p:cNvPr>
          <p:cNvCxnSpPr>
            <a:cxnSpLocks/>
          </p:cNvCxnSpPr>
          <p:nvPr/>
        </p:nvCxnSpPr>
        <p:spPr>
          <a:xfrm>
            <a:off x="6436532" y="1540110"/>
            <a:ext cx="0" cy="753082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D046F9D8-51C7-7A44-B93B-F109A08F7CFE}"/>
              </a:ext>
            </a:extLst>
          </p:cNvPr>
          <p:cNvSpPr txBox="1"/>
          <p:nvPr/>
        </p:nvSpPr>
        <p:spPr>
          <a:xfrm>
            <a:off x="6536236" y="1752808"/>
            <a:ext cx="4603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d</a:t>
            </a:r>
            <a:r>
              <a:rPr lang="en-US" sz="1350" baseline="-25000">
                <a:solidFill>
                  <a:prstClr val="black"/>
                </a:solidFill>
                <a:latin typeface="Calibri" panose="020F0502020204030204"/>
              </a:rPr>
              <a:t>i</a:t>
            </a: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/P</a:t>
            </a:r>
            <a:endParaRPr lang="en-US" sz="1350" baseline="-250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38C89509-8E2B-F146-845B-9D177B6891B6}"/>
              </a:ext>
            </a:extLst>
          </p:cNvPr>
          <p:cNvSpPr txBox="1"/>
          <p:nvPr/>
        </p:nvSpPr>
        <p:spPr>
          <a:xfrm>
            <a:off x="5828294" y="1101256"/>
            <a:ext cx="27924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B</a:t>
            </a:r>
            <a:endParaRPr lang="en-US" sz="1350" baseline="-2500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B1B7A36F-5BA4-414B-B58C-FCADFAA7E73C}"/>
              </a:ext>
            </a:extLst>
          </p:cNvPr>
          <p:cNvCxnSpPr>
            <a:cxnSpLocks/>
          </p:cNvCxnSpPr>
          <p:nvPr/>
        </p:nvCxnSpPr>
        <p:spPr>
          <a:xfrm>
            <a:off x="5523737" y="1402379"/>
            <a:ext cx="809054" cy="15261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156" name="TextBox 155">
            <a:extLst>
              <a:ext uri="{FF2B5EF4-FFF2-40B4-BE49-F238E27FC236}">
                <a16:creationId xmlns:a16="http://schemas.microsoft.com/office/drawing/2014/main" id="{1E759E7E-5A40-EF43-9DEF-4925CE2E8A8C}"/>
              </a:ext>
            </a:extLst>
          </p:cNvPr>
          <p:cNvSpPr txBox="1"/>
          <p:nvPr/>
        </p:nvSpPr>
        <p:spPr>
          <a:xfrm>
            <a:off x="5561329" y="3221217"/>
            <a:ext cx="68263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2100">
                <a:solidFill>
                  <a:prstClr val="black"/>
                </a:solidFill>
                <a:latin typeface="Calibri" panose="020F0502020204030204"/>
              </a:rPr>
              <a:t>Y</a:t>
            </a:r>
            <a:r>
              <a:rPr lang="en-US" sz="2100" baseline="30000">
                <a:solidFill>
                  <a:prstClr val="black"/>
                </a:solidFill>
                <a:latin typeface="Calibri" panose="020F0502020204030204"/>
              </a:rPr>
              <a:t>local</a:t>
            </a:r>
          </a:p>
        </p:txBody>
      </p: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456D0515-BA76-CB4D-857E-407FADCB877B}"/>
              </a:ext>
            </a:extLst>
          </p:cNvPr>
          <p:cNvGrpSpPr/>
          <p:nvPr/>
        </p:nvGrpSpPr>
        <p:grpSpPr>
          <a:xfrm>
            <a:off x="6646829" y="1490187"/>
            <a:ext cx="1309547" cy="2146528"/>
            <a:chOff x="8385163" y="2016444"/>
            <a:chExt cx="1746062" cy="2862036"/>
          </a:xfrm>
        </p:grpSpPr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FFD22382-1A6D-CE41-BFB8-335BE883E546}"/>
                </a:ext>
              </a:extLst>
            </p:cNvPr>
            <p:cNvSpPr/>
            <p:nvPr/>
          </p:nvSpPr>
          <p:spPr>
            <a:xfrm>
              <a:off x="9086816" y="2016444"/>
              <a:ext cx="1044409" cy="2194560"/>
            </a:xfrm>
            <a:prstGeom prst="rect">
              <a:avLst/>
            </a:prstGeom>
            <a:solidFill>
              <a:srgbClr val="FFC000">
                <a:alpha val="45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r>
                <a:rPr lang="en-US" sz="1350">
                  <a:solidFill>
                    <a:sysClr val="windowText" lastClr="000000"/>
                  </a:solidFill>
                  <a:latin typeface="Calibri" panose="020F0502020204030204"/>
                </a:rPr>
                <a:t>P</a:t>
              </a:r>
              <a:r>
                <a:rPr lang="en-US" sz="1350" baseline="-25000">
                  <a:solidFill>
                    <a:sysClr val="windowText" lastClr="000000"/>
                  </a:solidFill>
                  <a:latin typeface="Calibri" panose="020F0502020204030204"/>
                </a:rPr>
                <a:t>0</a:t>
              </a:r>
            </a:p>
            <a:p>
              <a:pPr algn="ctr" defTabSz="685800">
                <a:defRPr/>
              </a:pPr>
              <a:r>
                <a:rPr lang="en-US" sz="1350">
                  <a:solidFill>
                    <a:sysClr val="windowText" lastClr="000000"/>
                  </a:solidFill>
                  <a:latin typeface="Calibri" panose="020F0502020204030204"/>
                </a:rPr>
                <a:t>P</a:t>
              </a:r>
              <a:r>
                <a:rPr lang="en-US" sz="1350" baseline="-25000">
                  <a:solidFill>
                    <a:sysClr val="windowText" lastClr="000000"/>
                  </a:solidFill>
                  <a:latin typeface="Calibri" panose="020F0502020204030204"/>
                </a:rPr>
                <a:t>1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CB59A5B5-CF36-F94E-A197-2E7AC64C5F9E}"/>
                </a:ext>
              </a:extLst>
            </p:cNvPr>
            <p:cNvSpPr txBox="1"/>
            <p:nvPr/>
          </p:nvSpPr>
          <p:spPr>
            <a:xfrm>
              <a:off x="9293391" y="4324483"/>
              <a:ext cx="631260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buClrTx/>
                <a:buFontTx/>
                <a:buNone/>
              </a:pPr>
              <a:r>
                <a:rPr lang="en-US" sz="2100">
                  <a:solidFill>
                    <a:prstClr val="black"/>
                  </a:solidFill>
                  <a:latin typeface="Calibri" panose="020F0502020204030204"/>
                </a:rPr>
                <a:t>Y</a:t>
              </a:r>
              <a:endParaRPr lang="en-US" sz="2100" baseline="3000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AD7D2E38-0D3A-1244-A66B-FAD4D1935C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85163" y="3151256"/>
              <a:ext cx="600782" cy="0"/>
            </a:xfrm>
            <a:prstGeom prst="straightConnector1">
              <a:avLst/>
            </a:prstGeom>
            <a:noFill/>
            <a:ln w="31750" cap="flat" cmpd="sng" algn="ctr">
              <a:solidFill>
                <a:sysClr val="windowText" lastClr="000000"/>
              </a:solidFill>
              <a:prstDash val="solid"/>
              <a:miter lim="800000"/>
              <a:headEnd type="triangle" w="lg" len="lg"/>
              <a:tailEnd type="none"/>
            </a:ln>
            <a:effectLst/>
          </p:spPr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6BDDCBCC-0955-BE4D-A267-0FBB8686047F}"/>
                  </a:ext>
                </a:extLst>
              </p:cNvPr>
              <p:cNvSpPr txBox="1"/>
              <p:nvPr/>
            </p:nvSpPr>
            <p:spPr>
              <a:xfrm>
                <a:off x="56687" y="4047649"/>
                <a:ext cx="9082268" cy="1047787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marL="257175" indent="-257175">
                  <a:buFont typeface="Arial" panose="020B0604020202020204" pitchFamily="34" charset="0"/>
                  <a:buChar char="•"/>
                </a:pPr>
                <a:r>
                  <a:rPr lang="en-US" dirty="0"/>
                  <a:t>Requires an all gather communication so that all processes get each others activation data</a:t>
                </a:r>
              </a:p>
              <a:p>
                <a:pPr marL="257175" indent="-257175">
                  <a:buFont typeface="Arial" panose="020B0604020202020204" pitchFamily="34" charset="0"/>
                  <a:buChar char="•"/>
                </a:pPr>
                <a:r>
                  <a:rPr lang="en-US" dirty="0"/>
                  <a:t>Suppose with a simple forward, each node needs to send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−1) × 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× 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den>
                    </m:f>
                  </m:oMath>
                </a14:m>
                <a:r>
                  <a:rPr lang="en-US" dirty="0"/>
                  <a:t> ~=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×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61" name="TextBox 160">
                <a:extLst>
                  <a:ext uri="{FF2B5EF4-FFF2-40B4-BE49-F238E27FC236}">
                    <a16:creationId xmlns:a16="http://schemas.microsoft.com/office/drawing/2014/main" id="{6BDDCBCC-0955-BE4D-A267-0FBB8686047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87" y="4047649"/>
                <a:ext cx="9082268" cy="1047787"/>
              </a:xfrm>
              <a:prstGeom prst="rect">
                <a:avLst/>
              </a:prstGeom>
              <a:blipFill>
                <a:blip r:embed="rId3"/>
                <a:stretch>
                  <a:fillRect l="-419" t="-2381" b="-595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665F56E4-3DF2-8DF0-D5F8-5B7B4AAF81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482" y="1448306"/>
            <a:ext cx="576064" cy="57606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1428DF8-7C21-50BC-7FBD-E8CCCBE09F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482" y="2690798"/>
            <a:ext cx="576064" cy="57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96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554404-2D92-FB75-881D-C75C3F933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Review: System requirements for </a:t>
            </a:r>
            <a:r>
              <a:rPr kumimoji="1" lang="en-US" altLang="zh-CN" dirty="0" err="1"/>
              <a:t>AllReduce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76D0CE-AAC7-9283-FAB8-06F655A8C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Overhead analysis: computation + network</a:t>
            </a:r>
          </a:p>
          <a:p>
            <a:r>
              <a:rPr kumimoji="1" lang="en-US" altLang="zh-CN" dirty="0"/>
              <a:t>The overhead of computation is typically small </a:t>
            </a:r>
          </a:p>
          <a:p>
            <a:pPr lvl="1"/>
            <a:r>
              <a:rPr kumimoji="1" lang="en-US" altLang="zh-CN" dirty="0"/>
              <a:t>Compute a sum operation on device is highly optimized, </a:t>
            </a:r>
          </a:p>
          <a:p>
            <a:pPr marL="74250" lvl="1" indent="0">
              <a:buNone/>
            </a:pPr>
            <a:r>
              <a:rPr kumimoji="1" lang="en-US" altLang="zh-CN" dirty="0"/>
              <a:t>     e.g., SIMD, GPU, TPU, etc. </a:t>
            </a:r>
          </a:p>
          <a:p>
            <a:r>
              <a:rPr kumimoji="1" lang="en-US" altLang="zh-CN" dirty="0">
                <a:highlight>
                  <a:srgbClr val="FFFF00"/>
                </a:highlight>
              </a:rPr>
              <a:t>Goal: reduce network overhead </a:t>
            </a:r>
          </a:p>
          <a:p>
            <a:pPr lvl="1"/>
            <a:r>
              <a:rPr kumimoji="1" lang="en-US" altLang="zh-CN" dirty="0"/>
              <a:t>Reduce bytes sent per-message </a:t>
            </a:r>
          </a:p>
          <a:p>
            <a:pPr lvl="1"/>
            <a:r>
              <a:rPr kumimoji="1" lang="en-US" altLang="zh-CN" dirty="0"/>
              <a:t>Reduce concurrent messages sent to a server </a:t>
            </a:r>
          </a:p>
          <a:p>
            <a:pPr lvl="1"/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4B90903-0CB9-E7FF-4666-992841CB4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3757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80B36-0FA0-3848-BCEB-3D1ABBEDE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Parallelism: Backward Pass (∇W)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027A9C2-63CC-0F4A-8A4B-CE6E56DC6882}"/>
              </a:ext>
            </a:extLst>
          </p:cNvPr>
          <p:cNvSpPr/>
          <p:nvPr/>
        </p:nvSpPr>
        <p:spPr>
          <a:xfrm>
            <a:off x="3021260" y="1592179"/>
            <a:ext cx="1501902" cy="774950"/>
          </a:xfrm>
          <a:prstGeom prst="rect">
            <a:avLst/>
          </a:prstGeom>
          <a:solidFill>
            <a:srgbClr val="FFC000">
              <a:alpha val="45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500" kern="0">
                <a:solidFill>
                  <a:sysClr val="windowText" lastClr="000000"/>
                </a:solidFill>
                <a:latin typeface="Calibri" panose="020F0502020204030204"/>
              </a:rPr>
              <a:t>P</a:t>
            </a:r>
            <a:r>
              <a:rPr lang="en-US" sz="1500" kern="0" baseline="-25000">
                <a:solidFill>
                  <a:sysClr val="windowText" lastClr="000000"/>
                </a:solidFill>
                <a:latin typeface="Calibri" panose="020F0502020204030204"/>
              </a:rPr>
              <a:t>0,</a:t>
            </a:r>
            <a:r>
              <a:rPr lang="en-US" sz="1500" kern="0">
                <a:solidFill>
                  <a:sysClr val="windowText" lastClr="000000"/>
                </a:solidFill>
                <a:latin typeface="Calibri" panose="020F0502020204030204"/>
              </a:rPr>
              <a:t> P</a:t>
            </a:r>
            <a:r>
              <a:rPr lang="en-US" sz="1500" kern="0" baseline="-25000">
                <a:solidFill>
                  <a:sysClr val="windowText" lastClr="000000"/>
                </a:solidFill>
                <a:latin typeface="Calibri" panose="020F0502020204030204"/>
              </a:rPr>
              <a:t>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6A9A9FF-FE37-EC49-82FC-C12FCA2226F0}"/>
              </a:ext>
            </a:extLst>
          </p:cNvPr>
          <p:cNvSpPr txBox="1"/>
          <p:nvPr/>
        </p:nvSpPr>
        <p:spPr>
          <a:xfrm>
            <a:off x="2669056" y="2069846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defRPr/>
            </a:pPr>
            <a:r>
              <a:rPr lang="en-US" b="1" kern="0">
                <a:solidFill>
                  <a:sysClr val="windowText" lastClr="000000"/>
                </a:solidFill>
              </a:rPr>
              <a:t>*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057E133-EA32-8C43-BB95-F0976B5CCD72}"/>
              </a:ext>
            </a:extLst>
          </p:cNvPr>
          <p:cNvSpPr txBox="1"/>
          <p:nvPr/>
        </p:nvSpPr>
        <p:spPr>
          <a:xfrm>
            <a:off x="3532490" y="2580063"/>
            <a:ext cx="47122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sz="2100" kern="0">
                <a:solidFill>
                  <a:sysClr val="windowText" lastClr="000000"/>
                </a:solidFill>
              </a:rPr>
              <a:t>X</a:t>
            </a:r>
            <a:r>
              <a:rPr lang="en-US" sz="2100" kern="0" baseline="30000">
                <a:solidFill>
                  <a:sysClr val="windowText" lastClr="000000"/>
                </a:solidFill>
              </a:rPr>
              <a:t>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D5235CA-9DCC-AD4E-B1FB-5DAF309D3D31}"/>
              </a:ext>
            </a:extLst>
          </p:cNvPr>
          <p:cNvSpPr txBox="1"/>
          <p:nvPr/>
        </p:nvSpPr>
        <p:spPr>
          <a:xfrm>
            <a:off x="1846419" y="3425136"/>
            <a:ext cx="47122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sz="2100" kern="0">
                <a:solidFill>
                  <a:sysClr val="windowText" lastClr="000000"/>
                </a:solidFill>
              </a:rPr>
              <a:t>∇</a:t>
            </a:r>
            <a:r>
              <a:rPr lang="en-US" sz="2100" kern="0" baseline="-25000">
                <a:solidFill>
                  <a:sysClr val="windowText" lastClr="000000"/>
                </a:solidFill>
              </a:rPr>
              <a:t>Y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AB837C8-88A3-FA4F-B92F-5681844EE856}"/>
              </a:ext>
            </a:extLst>
          </p:cNvPr>
          <p:cNvCxnSpPr>
            <a:cxnSpLocks/>
          </p:cNvCxnSpPr>
          <p:nvPr/>
        </p:nvCxnSpPr>
        <p:spPr>
          <a:xfrm flipH="1">
            <a:off x="4715304" y="2439178"/>
            <a:ext cx="548637" cy="0"/>
          </a:xfrm>
          <a:prstGeom prst="straightConnector1">
            <a:avLst/>
          </a:prstGeom>
          <a:noFill/>
          <a:ln w="31750" cap="flat" cmpd="sng" algn="ctr">
            <a:solidFill>
              <a:sysClr val="windowText" lastClr="000000"/>
            </a:solidFill>
            <a:prstDash val="solid"/>
            <a:miter lim="800000"/>
            <a:headEnd type="triangle" w="lg" len="lg"/>
            <a:tailEnd type="none"/>
          </a:ln>
          <a:effectLst/>
        </p:spPr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5AD6EFEE-B8B4-5F43-95F3-54AC6D9C74C0}"/>
              </a:ext>
            </a:extLst>
          </p:cNvPr>
          <p:cNvSpPr/>
          <p:nvPr/>
        </p:nvSpPr>
        <p:spPr>
          <a:xfrm>
            <a:off x="5646025" y="1593135"/>
            <a:ext cx="1532455" cy="822960"/>
          </a:xfrm>
          <a:prstGeom prst="rect">
            <a:avLst/>
          </a:prstGeom>
          <a:solidFill>
            <a:srgbClr val="4472C4">
              <a:alpha val="45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 kern="0">
                <a:solidFill>
                  <a:prstClr val="white"/>
                </a:solidFill>
                <a:latin typeface="Calibri" panose="020F0502020204030204"/>
              </a:rPr>
              <a:t>P</a:t>
            </a:r>
            <a:r>
              <a:rPr lang="en-US" sz="1350" kern="0" baseline="-25000">
                <a:solidFill>
                  <a:prstClr val="white"/>
                </a:solidFill>
                <a:latin typeface="Calibri" panose="020F0502020204030204"/>
              </a:rPr>
              <a:t>0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EBCA97C-1665-C14A-85D2-0F850258C48B}"/>
              </a:ext>
            </a:extLst>
          </p:cNvPr>
          <p:cNvSpPr/>
          <p:nvPr/>
        </p:nvSpPr>
        <p:spPr>
          <a:xfrm>
            <a:off x="5646025" y="2416095"/>
            <a:ext cx="1532455" cy="822960"/>
          </a:xfrm>
          <a:prstGeom prst="rect">
            <a:avLst/>
          </a:prstGeom>
          <a:noFill/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 kern="0">
                <a:solidFill>
                  <a:prstClr val="black"/>
                </a:solidFill>
                <a:latin typeface="Calibri" panose="020F0502020204030204"/>
              </a:rPr>
              <a:t>P</a:t>
            </a:r>
            <a:r>
              <a:rPr lang="en-US" sz="1350" kern="0" baseline="-25000">
                <a:solidFill>
                  <a:prstClr val="black"/>
                </a:solidFill>
                <a:latin typeface="Calibri" panose="020F0502020204030204"/>
              </a:rPr>
              <a:t>1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B438001-56EA-084C-8CF1-DE81D6D3E7C6}"/>
              </a:ext>
            </a:extLst>
          </p:cNvPr>
          <p:cNvCxnSpPr/>
          <p:nvPr/>
        </p:nvCxnSpPr>
        <p:spPr>
          <a:xfrm>
            <a:off x="5546728" y="1593135"/>
            <a:ext cx="1009" cy="846043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3C33CFED-4EB0-D648-8329-310A6C19E86C}"/>
              </a:ext>
            </a:extLst>
          </p:cNvPr>
          <p:cNvSpPr txBox="1"/>
          <p:nvPr/>
        </p:nvSpPr>
        <p:spPr>
          <a:xfrm>
            <a:off x="5154037" y="1887996"/>
            <a:ext cx="47000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defRPr/>
            </a:pPr>
            <a:r>
              <a:rPr lang="en-US" sz="1350" kern="0">
                <a:solidFill>
                  <a:sysClr val="windowText" lastClr="000000"/>
                </a:solidFill>
              </a:rPr>
              <a:t>d</a:t>
            </a:r>
            <a:r>
              <a:rPr lang="en-US" sz="1350" kern="0" baseline="-25000">
                <a:solidFill>
                  <a:sysClr val="windowText" lastClr="000000"/>
                </a:solidFill>
              </a:rPr>
              <a:t>i</a:t>
            </a:r>
            <a:r>
              <a:rPr lang="en-US" sz="1350" kern="0">
                <a:solidFill>
                  <a:sysClr val="windowText" lastClr="000000"/>
                </a:solidFill>
              </a:rPr>
              <a:t>/P</a:t>
            </a:r>
            <a:endParaRPr lang="en-US" sz="1350" kern="0" baseline="-25000">
              <a:solidFill>
                <a:sysClr val="windowText" lastClr="000000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033D7C8-B5B0-424E-A51D-B0617F618C32}"/>
              </a:ext>
            </a:extLst>
          </p:cNvPr>
          <p:cNvSpPr txBox="1"/>
          <p:nvPr/>
        </p:nvSpPr>
        <p:spPr>
          <a:xfrm>
            <a:off x="6116876" y="3425136"/>
            <a:ext cx="61565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sz="2100" kern="0" dirty="0">
                <a:solidFill>
                  <a:sysClr val="windowText" lastClr="000000"/>
                </a:solidFill>
              </a:rPr>
              <a:t>∇</a:t>
            </a:r>
            <a:r>
              <a:rPr lang="en-US" sz="2100" kern="0" baseline="-25000" dirty="0">
                <a:solidFill>
                  <a:sysClr val="windowText" lastClr="000000"/>
                </a:solidFill>
              </a:rPr>
              <a:t>W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E8618DC-916F-E54D-9F0F-8EC43762BDD0}"/>
              </a:ext>
            </a:extLst>
          </p:cNvPr>
          <p:cNvSpPr txBox="1"/>
          <p:nvPr/>
        </p:nvSpPr>
        <p:spPr>
          <a:xfrm>
            <a:off x="110754" y="4161949"/>
            <a:ext cx="6322322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/>
              <a:t>No communication needed as every processor only needs the gradient of its own parameters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CC688E-463C-3750-CB4D-7E4362B86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6840" y="1586030"/>
            <a:ext cx="576064" cy="57606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82EBE27-D697-7A94-8514-977993C0B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6840" y="2828522"/>
            <a:ext cx="576064" cy="576064"/>
          </a:xfrm>
          <a:prstGeom prst="rect">
            <a:avLst/>
          </a:prstGeom>
        </p:spPr>
      </p:pic>
      <p:sp>
        <p:nvSpPr>
          <p:cNvPr id="6" name="Rectangle 149">
            <a:extLst>
              <a:ext uri="{FF2B5EF4-FFF2-40B4-BE49-F238E27FC236}">
                <a16:creationId xmlns:a16="http://schemas.microsoft.com/office/drawing/2014/main" id="{8DD312BC-53F3-B734-E0F2-8CA135CBAB16}"/>
              </a:ext>
            </a:extLst>
          </p:cNvPr>
          <p:cNvSpPr/>
          <p:nvPr/>
        </p:nvSpPr>
        <p:spPr>
          <a:xfrm>
            <a:off x="1583656" y="1617638"/>
            <a:ext cx="808247" cy="822960"/>
          </a:xfrm>
          <a:prstGeom prst="rect">
            <a:avLst/>
          </a:prstGeom>
          <a:solidFill>
            <a:srgbClr val="FFC000">
              <a:alpha val="45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ysClr val="windowText" lastClr="000000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sysClr val="windowText" lastClr="000000"/>
                </a:solidFill>
                <a:latin typeface="Calibri" panose="020F0502020204030204"/>
              </a:rPr>
              <a:t>0</a:t>
            </a:r>
          </a:p>
        </p:txBody>
      </p:sp>
      <p:sp>
        <p:nvSpPr>
          <p:cNvPr id="7" name="Rectangle 150">
            <a:extLst>
              <a:ext uri="{FF2B5EF4-FFF2-40B4-BE49-F238E27FC236}">
                <a16:creationId xmlns:a16="http://schemas.microsoft.com/office/drawing/2014/main" id="{1A5F302F-E2FC-8AD5-457E-97BA5CCE81E6}"/>
              </a:ext>
            </a:extLst>
          </p:cNvPr>
          <p:cNvSpPr/>
          <p:nvPr/>
        </p:nvSpPr>
        <p:spPr>
          <a:xfrm>
            <a:off x="1579821" y="2440598"/>
            <a:ext cx="809054" cy="822960"/>
          </a:xfrm>
          <a:prstGeom prst="rect">
            <a:avLst/>
          </a:prstGeom>
          <a:noFill/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prstClr val="black"/>
                </a:solidFill>
                <a:latin typeface="Calibri" panose="020F0502020204030204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618031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80B36-0FA0-3848-BCEB-3D1ABBEDE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 Pass (∇X)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05AAE1A-77CC-7748-B3BA-6F422B32B488}"/>
              </a:ext>
            </a:extLst>
          </p:cNvPr>
          <p:cNvSpPr/>
          <p:nvPr/>
        </p:nvSpPr>
        <p:spPr>
          <a:xfrm>
            <a:off x="954824" y="1618907"/>
            <a:ext cx="729825" cy="1645919"/>
          </a:xfrm>
          <a:prstGeom prst="rect">
            <a:avLst/>
          </a:prstGeom>
          <a:solidFill>
            <a:srgbClr val="4472C4">
              <a:alpha val="45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prstClr val="white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prstClr val="white"/>
                </a:solidFill>
                <a:latin typeface="Calibri" panose="020F0502020204030204"/>
              </a:rPr>
              <a:t>0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0D7BA48-D269-CA45-9E6B-0975733CB835}"/>
              </a:ext>
            </a:extLst>
          </p:cNvPr>
          <p:cNvSpPr/>
          <p:nvPr/>
        </p:nvSpPr>
        <p:spPr>
          <a:xfrm>
            <a:off x="1684649" y="1618907"/>
            <a:ext cx="802629" cy="1645920"/>
          </a:xfrm>
          <a:prstGeom prst="rect">
            <a:avLst/>
          </a:prstGeom>
          <a:noFill/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prstClr val="black"/>
                </a:solidFill>
                <a:latin typeface="Calibri" panose="020F0502020204030204"/>
              </a:rPr>
              <a:t>1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F885781-4A16-5C4D-99ED-28DACB9AE989}"/>
              </a:ext>
            </a:extLst>
          </p:cNvPr>
          <p:cNvSpPr/>
          <p:nvPr/>
        </p:nvSpPr>
        <p:spPr>
          <a:xfrm>
            <a:off x="3227676" y="1618907"/>
            <a:ext cx="810062" cy="1645919"/>
          </a:xfrm>
          <a:prstGeom prst="rect">
            <a:avLst/>
          </a:prstGeom>
          <a:solidFill>
            <a:srgbClr val="FFC000">
              <a:alpha val="45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ysClr val="windowText" lastClr="000000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sysClr val="windowText" lastClr="000000"/>
                </a:solidFill>
                <a:latin typeface="Calibri" panose="020F0502020204030204"/>
              </a:rPr>
              <a:t>0</a:t>
            </a:r>
          </a:p>
          <a:p>
            <a:pPr algn="ctr" defTabSz="685800">
              <a:defRPr/>
            </a:pPr>
            <a:r>
              <a:rPr lang="en-US" sz="1350">
                <a:solidFill>
                  <a:sysClr val="windowText" lastClr="000000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sysClr val="windowText" lastClr="000000"/>
                </a:solidFill>
                <a:latin typeface="Calibri" panose="020F0502020204030204"/>
              </a:rPr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B8EF37E-EE93-CF4F-8ADE-7344EC150577}"/>
              </a:ext>
            </a:extLst>
          </p:cNvPr>
          <p:cNvSpPr txBox="1"/>
          <p:nvPr/>
        </p:nvSpPr>
        <p:spPr>
          <a:xfrm>
            <a:off x="2616013" y="2291825"/>
            <a:ext cx="253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US" b="1">
                <a:solidFill>
                  <a:prstClr val="black"/>
                </a:solidFill>
                <a:latin typeface="Calibri" panose="020F0502020204030204"/>
              </a:rPr>
              <a:t>*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65DE85E-D3BD-ED47-85C0-D65AB761E491}"/>
              </a:ext>
            </a:extLst>
          </p:cNvPr>
          <p:cNvCxnSpPr>
            <a:cxnSpLocks/>
          </p:cNvCxnSpPr>
          <p:nvPr/>
        </p:nvCxnSpPr>
        <p:spPr>
          <a:xfrm>
            <a:off x="855526" y="1618908"/>
            <a:ext cx="1009" cy="846043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1656D8CC-5B9E-F240-9692-036201EDB961}"/>
              </a:ext>
            </a:extLst>
          </p:cNvPr>
          <p:cNvSpPr txBox="1"/>
          <p:nvPr/>
        </p:nvSpPr>
        <p:spPr>
          <a:xfrm>
            <a:off x="462835" y="1913768"/>
            <a:ext cx="41261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d</a:t>
            </a:r>
            <a:r>
              <a:rPr lang="en-US" sz="1350" baseline="-25000">
                <a:solidFill>
                  <a:prstClr val="black"/>
                </a:solidFill>
                <a:latin typeface="Calibri" panose="020F0502020204030204"/>
              </a:rPr>
              <a:t>i</a:t>
            </a: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/P</a:t>
            </a:r>
            <a:endParaRPr lang="en-US" sz="1350" baseline="-2500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22170A8-2F6C-2C45-9C6B-2FE96209213D}"/>
              </a:ext>
            </a:extLst>
          </p:cNvPr>
          <p:cNvCxnSpPr>
            <a:cxnSpLocks/>
          </p:cNvCxnSpPr>
          <p:nvPr/>
        </p:nvCxnSpPr>
        <p:spPr>
          <a:xfrm flipV="1">
            <a:off x="979047" y="1523389"/>
            <a:ext cx="1440884" cy="1226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13EC449C-F591-9F45-9030-7D887D16F85E}"/>
              </a:ext>
            </a:extLst>
          </p:cNvPr>
          <p:cNvSpPr txBox="1"/>
          <p:nvPr/>
        </p:nvSpPr>
        <p:spPr>
          <a:xfrm>
            <a:off x="1551639" y="1187054"/>
            <a:ext cx="25632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d</a:t>
            </a:r>
            <a:r>
              <a:rPr lang="en-US" sz="1350" baseline="-25000">
                <a:solidFill>
                  <a:prstClr val="black"/>
                </a:solidFill>
                <a:latin typeface="Calibri" panose="020F0502020204030204"/>
              </a:rPr>
              <a:t>i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79B4AF59-48A4-2049-BFA9-3A2F531D0680}"/>
              </a:ext>
            </a:extLst>
          </p:cNvPr>
          <p:cNvCxnSpPr>
            <a:cxnSpLocks/>
          </p:cNvCxnSpPr>
          <p:nvPr/>
        </p:nvCxnSpPr>
        <p:spPr>
          <a:xfrm>
            <a:off x="3227676" y="1533797"/>
            <a:ext cx="810062" cy="0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73FA1883-38D9-CF43-BD7C-0F4753413EEA}"/>
              </a:ext>
            </a:extLst>
          </p:cNvPr>
          <p:cNvSpPr txBox="1"/>
          <p:nvPr/>
        </p:nvSpPr>
        <p:spPr>
          <a:xfrm>
            <a:off x="3516569" y="1270069"/>
            <a:ext cx="23227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B</a:t>
            </a:r>
            <a:endParaRPr lang="en-US" sz="1350" baseline="-250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DD05E4E-8569-3446-849D-FA4FC9358B60}"/>
              </a:ext>
            </a:extLst>
          </p:cNvPr>
          <p:cNvSpPr txBox="1"/>
          <p:nvPr/>
        </p:nvSpPr>
        <p:spPr>
          <a:xfrm>
            <a:off x="1443077" y="3349936"/>
            <a:ext cx="4734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defRPr/>
            </a:pPr>
            <a:r>
              <a:rPr lang="en-US" sz="2100">
                <a:solidFill>
                  <a:prstClr val="black"/>
                </a:solidFill>
                <a:latin typeface="Calibri" panose="020F0502020204030204"/>
              </a:rPr>
              <a:t>W</a:t>
            </a:r>
            <a:r>
              <a:rPr lang="en-US" sz="2100" baseline="30000">
                <a:solidFill>
                  <a:prstClr val="black"/>
                </a:solidFill>
                <a:latin typeface="Calibri" panose="020F0502020204030204"/>
              </a:rPr>
              <a:t>T</a:t>
            </a:r>
            <a:endParaRPr lang="en-US" sz="21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B3E2A8F-0DDF-F546-8604-45B12CB68527}"/>
              </a:ext>
            </a:extLst>
          </p:cNvPr>
          <p:cNvSpPr txBox="1"/>
          <p:nvPr/>
        </p:nvSpPr>
        <p:spPr>
          <a:xfrm>
            <a:off x="3389547" y="3357309"/>
            <a:ext cx="47344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defRPr/>
            </a:pPr>
            <a:r>
              <a:rPr lang="en-US" sz="2100">
                <a:solidFill>
                  <a:prstClr val="black"/>
                </a:solidFill>
                <a:latin typeface="Calibri" panose="020F0502020204030204"/>
              </a:rPr>
              <a:t>∇</a:t>
            </a:r>
            <a:r>
              <a:rPr lang="en-US" sz="2100" baseline="-25000">
                <a:solidFill>
                  <a:prstClr val="black"/>
                </a:solidFill>
                <a:latin typeface="Calibri" panose="020F0502020204030204"/>
              </a:rPr>
              <a:t>Y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885872F-FF01-544D-9BF6-20E5125FCEBA}"/>
              </a:ext>
            </a:extLst>
          </p:cNvPr>
          <p:cNvCxnSpPr>
            <a:cxnSpLocks/>
          </p:cNvCxnSpPr>
          <p:nvPr/>
        </p:nvCxnSpPr>
        <p:spPr>
          <a:xfrm>
            <a:off x="3111849" y="1640261"/>
            <a:ext cx="0" cy="1641968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headEnd type="oval"/>
            <a:tailEnd type="oval"/>
          </a:ln>
          <a:effectLst/>
        </p:spPr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89E1CCA6-6B68-3B43-A223-369F15C4F4F1}"/>
              </a:ext>
            </a:extLst>
          </p:cNvPr>
          <p:cNvSpPr txBox="1"/>
          <p:nvPr/>
        </p:nvSpPr>
        <p:spPr>
          <a:xfrm>
            <a:off x="2829758" y="2291825"/>
            <a:ext cx="25632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buFontTx/>
              <a:buNone/>
            </a:pPr>
            <a:r>
              <a:rPr lang="en-US" sz="1350">
                <a:solidFill>
                  <a:prstClr val="black"/>
                </a:solidFill>
                <a:latin typeface="Calibri" panose="020F0502020204030204"/>
              </a:rPr>
              <a:t>d</a:t>
            </a:r>
            <a:r>
              <a:rPr lang="en-US" sz="1350" baseline="-25000">
                <a:solidFill>
                  <a:prstClr val="black"/>
                </a:solidFill>
                <a:latin typeface="Calibri" panose="020F0502020204030204"/>
              </a:rPr>
              <a:t>i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090BECAC-226F-4F41-913E-AAED5D889354}"/>
              </a:ext>
            </a:extLst>
          </p:cNvPr>
          <p:cNvCxnSpPr>
            <a:cxnSpLocks/>
          </p:cNvCxnSpPr>
          <p:nvPr/>
        </p:nvCxnSpPr>
        <p:spPr>
          <a:xfrm flipH="1">
            <a:off x="4261415" y="1640261"/>
            <a:ext cx="419022" cy="801606"/>
          </a:xfrm>
          <a:prstGeom prst="straightConnector1">
            <a:avLst/>
          </a:prstGeom>
          <a:noFill/>
          <a:ln w="31750" cap="flat" cmpd="sng" algn="ctr">
            <a:solidFill>
              <a:sysClr val="windowText" lastClr="000000"/>
            </a:solidFill>
            <a:prstDash val="solid"/>
            <a:miter lim="800000"/>
            <a:headEnd type="triangle" w="lg" len="lg"/>
            <a:tailEnd type="none"/>
          </a:ln>
          <a:effectLst/>
        </p:spPr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2BC93AA5-19AE-3A45-8974-1C3805DEAE35}"/>
              </a:ext>
            </a:extLst>
          </p:cNvPr>
          <p:cNvSpPr/>
          <p:nvPr/>
        </p:nvSpPr>
        <p:spPr>
          <a:xfrm>
            <a:off x="4885311" y="299441"/>
            <a:ext cx="783307" cy="1645920"/>
          </a:xfrm>
          <a:prstGeom prst="rect">
            <a:avLst/>
          </a:prstGeom>
          <a:solidFill>
            <a:srgbClr val="FFC000">
              <a:alpha val="45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ysClr val="windowText" lastClr="000000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sysClr val="windowText" lastClr="000000"/>
                </a:solidFill>
                <a:latin typeface="Calibri" panose="020F0502020204030204"/>
              </a:rPr>
              <a:t>0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A87080A-66FF-844D-986B-C52F862B62A4}"/>
              </a:ext>
            </a:extLst>
          </p:cNvPr>
          <p:cNvSpPr/>
          <p:nvPr/>
        </p:nvSpPr>
        <p:spPr>
          <a:xfrm>
            <a:off x="4885311" y="2370028"/>
            <a:ext cx="783307" cy="1645920"/>
          </a:xfrm>
          <a:prstGeom prst="rect">
            <a:avLst/>
          </a:prstGeom>
          <a:noFill/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US" sz="1350" baseline="-25000">
              <a:solidFill>
                <a:sysClr val="windowText" lastClr="000000"/>
              </a:solidFill>
              <a:latin typeface="Calibri" panose="020F0502020204030204"/>
            </a:endParaRPr>
          </a:p>
          <a:p>
            <a:pPr algn="ctr" defTabSz="685800">
              <a:defRPr/>
            </a:pPr>
            <a:r>
              <a:rPr lang="en-US" sz="1350">
                <a:solidFill>
                  <a:sysClr val="windowText" lastClr="000000"/>
                </a:solidFill>
                <a:latin typeface="Calibri" panose="020F0502020204030204"/>
              </a:rPr>
              <a:t>P</a:t>
            </a:r>
            <a:r>
              <a:rPr lang="en-US" sz="1350" baseline="-25000">
                <a:solidFill>
                  <a:sysClr val="windowText" lastClr="000000"/>
                </a:solidFill>
                <a:latin typeface="Calibri" panose="020F0502020204030204"/>
              </a:rPr>
              <a:t>1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655CFFC1-B4FB-BD41-8BE2-2606BA3AC53E}"/>
              </a:ext>
            </a:extLst>
          </p:cNvPr>
          <p:cNvCxnSpPr>
            <a:cxnSpLocks/>
          </p:cNvCxnSpPr>
          <p:nvPr/>
        </p:nvCxnSpPr>
        <p:spPr>
          <a:xfrm flipH="1" flipV="1">
            <a:off x="4261415" y="2430325"/>
            <a:ext cx="444267" cy="666817"/>
          </a:xfrm>
          <a:prstGeom prst="straightConnector1">
            <a:avLst/>
          </a:prstGeom>
          <a:noFill/>
          <a:ln w="31750" cap="flat" cmpd="sng" algn="ctr">
            <a:solidFill>
              <a:sysClr val="windowText" lastClr="000000"/>
            </a:solidFill>
            <a:prstDash val="solid"/>
            <a:miter lim="800000"/>
            <a:headEnd type="triangle" w="lg" len="lg"/>
            <a:tailEnd type="none"/>
          </a:ln>
          <a:effectLst/>
        </p:spPr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51A86572-BA0E-6D46-91E5-5827E768D373}"/>
              </a:ext>
            </a:extLst>
          </p:cNvPr>
          <p:cNvSpPr txBox="1"/>
          <p:nvPr/>
        </p:nvSpPr>
        <p:spPr>
          <a:xfrm>
            <a:off x="4898022" y="4135736"/>
            <a:ext cx="88015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Tx/>
              <a:defRPr/>
            </a:pPr>
            <a:r>
              <a:rPr lang="en-US" sz="2100">
                <a:solidFill>
                  <a:prstClr val="black"/>
                </a:solidFill>
                <a:latin typeface="Calibri" panose="020F0502020204030204"/>
              </a:rPr>
              <a:t>∇</a:t>
            </a:r>
            <a:r>
              <a:rPr lang="en-US" sz="2100" baseline="-25000">
                <a:solidFill>
                  <a:prstClr val="black"/>
                </a:solidFill>
                <a:latin typeface="Calibri" panose="020F0502020204030204"/>
              </a:rPr>
              <a:t>X</a:t>
            </a:r>
            <a:r>
              <a:rPr lang="en-US" sz="2100">
                <a:solidFill>
                  <a:prstClr val="black"/>
                </a:solidFill>
                <a:latin typeface="Calibri" panose="020F0502020204030204"/>
              </a:rPr>
              <a:t> </a:t>
            </a:r>
            <a:r>
              <a:rPr lang="en-US" sz="2100" baseline="30000">
                <a:solidFill>
                  <a:prstClr val="black"/>
                </a:solidFill>
                <a:latin typeface="Calibri" panose="020F0502020204030204"/>
              </a:rPr>
              <a:t>local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6DB893B-D6BC-0A43-BC87-8B638A1E7E3C}"/>
              </a:ext>
            </a:extLst>
          </p:cNvPr>
          <p:cNvGrpSpPr/>
          <p:nvPr/>
        </p:nvGrpSpPr>
        <p:grpSpPr>
          <a:xfrm>
            <a:off x="6088240" y="1547068"/>
            <a:ext cx="1951203" cy="2146528"/>
            <a:chOff x="7781924" y="1854306"/>
            <a:chExt cx="2601604" cy="2862036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9E78BE0F-12DC-EA49-BC10-2CAF24415C1C}"/>
                </a:ext>
              </a:extLst>
            </p:cNvPr>
            <p:cNvSpPr/>
            <p:nvPr/>
          </p:nvSpPr>
          <p:spPr>
            <a:xfrm>
              <a:off x="9339119" y="1854306"/>
              <a:ext cx="1044409" cy="2194560"/>
            </a:xfrm>
            <a:prstGeom prst="rect">
              <a:avLst/>
            </a:prstGeom>
            <a:solidFill>
              <a:srgbClr val="FFC000">
                <a:alpha val="45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r>
                <a:rPr lang="en-US" sz="1350">
                  <a:solidFill>
                    <a:sysClr val="windowText" lastClr="000000"/>
                  </a:solidFill>
                  <a:latin typeface="Calibri" panose="020F0502020204030204"/>
                </a:rPr>
                <a:t>P</a:t>
              </a:r>
              <a:r>
                <a:rPr lang="en-US" sz="1350" baseline="-25000">
                  <a:solidFill>
                    <a:sysClr val="windowText" lastClr="000000"/>
                  </a:solidFill>
                  <a:latin typeface="Calibri" panose="020F0502020204030204"/>
                </a:rPr>
                <a:t>0</a:t>
              </a:r>
            </a:p>
            <a:p>
              <a:pPr algn="ctr" defTabSz="685800">
                <a:defRPr/>
              </a:pPr>
              <a:r>
                <a:rPr lang="en-US" sz="1350">
                  <a:solidFill>
                    <a:sysClr val="windowText" lastClr="000000"/>
                  </a:solidFill>
                  <a:latin typeface="Calibri" panose="020F0502020204030204"/>
                </a:rPr>
                <a:t>P</a:t>
              </a:r>
              <a:r>
                <a:rPr lang="en-US" sz="1350" baseline="-25000">
                  <a:solidFill>
                    <a:sysClr val="windowText" lastClr="000000"/>
                  </a:solidFill>
                  <a:latin typeface="Calibri" panose="020F0502020204030204"/>
                </a:rPr>
                <a:t>1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9136A16-0425-084D-AB25-C245D1703615}"/>
                </a:ext>
              </a:extLst>
            </p:cNvPr>
            <p:cNvSpPr txBox="1"/>
            <p:nvPr/>
          </p:nvSpPr>
          <p:spPr>
            <a:xfrm>
              <a:off x="9545693" y="4162345"/>
              <a:ext cx="631260" cy="553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ClrTx/>
                <a:defRPr/>
              </a:pPr>
              <a:r>
                <a:rPr lang="en-US" sz="2100" dirty="0">
                  <a:solidFill>
                    <a:prstClr val="black"/>
                  </a:solidFill>
                  <a:latin typeface="Calibri" panose="020F0502020204030204"/>
                </a:rPr>
                <a:t>∇</a:t>
              </a:r>
              <a:r>
                <a:rPr lang="en-US" sz="2100" baseline="-25000" dirty="0">
                  <a:solidFill>
                    <a:prstClr val="black"/>
                  </a:solidFill>
                  <a:latin typeface="Calibri" panose="020F0502020204030204"/>
                </a:rPr>
                <a:t>X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87156F72-DECF-CD43-9EC2-A9B86633D6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637466" y="2989118"/>
              <a:ext cx="600782" cy="0"/>
            </a:xfrm>
            <a:prstGeom prst="straightConnector1">
              <a:avLst/>
            </a:prstGeom>
            <a:noFill/>
            <a:ln w="31750" cap="flat" cmpd="sng" algn="ctr">
              <a:solidFill>
                <a:sysClr val="windowText" lastClr="000000"/>
              </a:solidFill>
              <a:prstDash val="solid"/>
              <a:miter lim="800000"/>
              <a:headEnd type="triangle" w="lg" len="lg"/>
              <a:tailEnd type="none"/>
            </a:ln>
            <a:effectLst/>
          </p:spPr>
        </p:cxnSp>
        <p:sp>
          <p:nvSpPr>
            <p:cNvPr id="72" name="Plus 71">
              <a:extLst>
                <a:ext uri="{FF2B5EF4-FFF2-40B4-BE49-F238E27FC236}">
                  <a16:creationId xmlns:a16="http://schemas.microsoft.com/office/drawing/2014/main" id="{5A8156E8-F824-F54E-A860-DF7A9681C485}"/>
                </a:ext>
              </a:extLst>
            </p:cNvPr>
            <p:cNvSpPr/>
            <p:nvPr/>
          </p:nvSpPr>
          <p:spPr>
            <a:xfrm>
              <a:off x="7781924" y="2712572"/>
              <a:ext cx="526943" cy="515300"/>
            </a:xfrm>
            <a:prstGeom prst="mathPlus">
              <a:avLst/>
            </a:prstGeom>
            <a:solidFill>
              <a:sysClr val="windowText" lastClr="000000"/>
            </a:solidFill>
            <a:ln w="12700" cap="flat" cmpd="sng" algn="ctr">
              <a:solidFill>
                <a:sysClr val="windowText" lastClr="000000">
                  <a:shade val="5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933C1BEC-76C3-794A-8018-FAFBE5210BDE}"/>
                  </a:ext>
                </a:extLst>
              </p:cNvPr>
              <p:cNvSpPr txBox="1"/>
              <p:nvPr/>
            </p:nvSpPr>
            <p:spPr>
              <a:xfrm>
                <a:off x="5717" y="4540226"/>
                <a:ext cx="8033726" cy="785536"/>
              </a:xfrm>
              <a:prstGeom prst="rect">
                <a:avLst/>
              </a:prstGeom>
            </p:spPr>
            <p:txBody>
              <a:bodyPr wrap="square" rtlCol="0">
                <a:spAutoFit/>
              </a:bodyPr>
              <a:lstStyle/>
              <a:p>
                <a:pPr marL="257175" indent="-257175">
                  <a:buFont typeface="Arial" panose="020B0604020202020204" pitchFamily="34" charset="0"/>
                  <a:buChar char="•"/>
                </a:pPr>
                <a:r>
                  <a:rPr lang="en-US" dirty="0"/>
                  <a:t>Aggregating input gradient requires an </a:t>
                </a:r>
                <a:r>
                  <a:rPr lang="en-US" dirty="0" err="1">
                    <a:solidFill>
                      <a:srgbClr val="FF0000"/>
                    </a:solidFill>
                  </a:rPr>
                  <a:t>allreduce</a:t>
                </a:r>
                <a:r>
                  <a:rPr lang="en-US" dirty="0"/>
                  <a:t> operation</a:t>
                </a:r>
              </a:p>
              <a:p>
                <a:pPr marL="257175" indent="-257175">
                  <a:buFont typeface="Arial" panose="020B0604020202020204" pitchFamily="34" charset="0"/>
                  <a:buChar char="•"/>
                </a:pPr>
                <a:r>
                  <a:rPr lang="en-US" dirty="0"/>
                  <a:t>Cost (using ring):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2 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 (</m:t>
                    </m:r>
                    <m:f>
                      <m:fPr>
                        <m:ctrlP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𝑑𝑖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×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num>
                      <m:den>
                        <m:r>
                          <a:rPr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den>
                    </m:f>
                  </m:oMath>
                </a14:m>
                <a:r>
                  <a:rPr lang="en-US" dirty="0"/>
                  <a:t> )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≅2 × 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×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933C1BEC-76C3-794A-8018-FAFBE5210B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7" y="4540226"/>
                <a:ext cx="8033726" cy="785536"/>
              </a:xfrm>
              <a:prstGeom prst="rect">
                <a:avLst/>
              </a:prstGeom>
              <a:blipFill>
                <a:blip r:embed="rId3"/>
                <a:stretch>
                  <a:fillRect l="-473" t="-3175" b="-158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42274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9EC2BF-7638-1310-C585-F9F874087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840" y="228866"/>
            <a:ext cx="9093696" cy="900442"/>
          </a:xfrm>
        </p:spPr>
        <p:txBody>
          <a:bodyPr/>
          <a:lstStyle/>
          <a:p>
            <a:r>
              <a:rPr kumimoji="1" lang="en-US" altLang="zh-CN" dirty="0"/>
              <a:t>Tensor parallelism: communication analysis (per-node)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C7BC1BC-B52D-84EA-62A0-1F870385C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32</a:t>
            </a:fld>
            <a:endParaRPr lang="zh-CN" altLang="en-US"/>
          </a:p>
        </p:txBody>
      </p:sp>
      <p:sp>
        <p:nvSpPr>
          <p:cNvPr id="35" name="内容占位符 2">
            <a:extLst>
              <a:ext uri="{FF2B5EF4-FFF2-40B4-BE49-F238E27FC236}">
                <a16:creationId xmlns:a16="http://schemas.microsoft.com/office/drawing/2014/main" id="{7EFBB3CC-016B-4285-44A8-56AC079B4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8733656" cy="4356826"/>
          </a:xfrm>
        </p:spPr>
        <p:txBody>
          <a:bodyPr/>
          <a:lstStyle/>
          <a:p>
            <a:r>
              <a:rPr kumimoji="1" lang="en-US" altLang="zh-CN" dirty="0"/>
              <a:t>Suppose we have </a:t>
            </a:r>
            <a:r>
              <a:rPr kumimoji="1" lang="en-US" altLang="zh-CN" b="0" dirty="0">
                <a:latin typeface="Century Gothic" panose="020B0502020202020204" pitchFamily="34" charset="0"/>
              </a:rPr>
              <a:t>N </a:t>
            </a:r>
            <a:r>
              <a:rPr kumimoji="1" lang="en-US" altLang="zh-CN" b="0" dirty="0" err="1">
                <a:latin typeface="Century Gothic" panose="020B0502020202020204" pitchFamily="34" charset="0"/>
              </a:rPr>
              <a:t>Ws</a:t>
            </a:r>
            <a:r>
              <a:rPr kumimoji="1" lang="en-US" altLang="zh-CN" dirty="0"/>
              <a:t>, each with </a:t>
            </a:r>
            <a:r>
              <a:rPr kumimoji="1" lang="en-US" altLang="zh-CN" b="0" dirty="0">
                <a:latin typeface="Century Gothic" panose="020B0502020202020204" pitchFamily="34" charset="0"/>
              </a:rPr>
              <a:t>Di X Di</a:t>
            </a:r>
            <a:r>
              <a:rPr kumimoji="1" lang="en-US" altLang="zh-CN" i="1" dirty="0">
                <a:latin typeface="Cambria Math" panose="02040503050406030204" pitchFamily="18" charset="0"/>
              </a:rPr>
              <a:t>, </a:t>
            </a:r>
            <a:r>
              <a:rPr kumimoji="1" lang="en-US" altLang="zh-CN" dirty="0"/>
              <a:t>and X is </a:t>
            </a:r>
            <a:r>
              <a:rPr kumimoji="1" lang="en-US" altLang="zh-CN" b="0" dirty="0">
                <a:latin typeface="Century Gothic" panose="020B0502020202020204" pitchFamily="34" charset="0"/>
              </a:rPr>
              <a:t>Di X B</a:t>
            </a:r>
            <a:r>
              <a:rPr kumimoji="1" lang="en-US" altLang="zh-CN" dirty="0"/>
              <a:t>, we will partition </a:t>
            </a:r>
            <a:r>
              <a:rPr kumimoji="1" lang="en-US" altLang="zh-CN" b="0" dirty="0" err="1">
                <a:latin typeface="Century Gothic" panose="020B0502020202020204" pitchFamily="34" charset="0"/>
              </a:rPr>
              <a:t>Ws</a:t>
            </a:r>
            <a:r>
              <a:rPr kumimoji="1" lang="en-US" altLang="zh-CN" dirty="0"/>
              <a:t> with </a:t>
            </a:r>
            <a:r>
              <a:rPr kumimoji="1" lang="en-US" altLang="zh-CN" b="0" dirty="0">
                <a:latin typeface="Century Gothic" panose="020B0502020202020204" pitchFamily="34" charset="0"/>
              </a:rPr>
              <a:t>P</a:t>
            </a:r>
            <a:r>
              <a:rPr kumimoji="1" lang="en-US" altLang="zh-CN" dirty="0"/>
              <a:t> partitions</a:t>
            </a:r>
          </a:p>
          <a:p>
            <a:r>
              <a:rPr kumimoji="1" lang="en-US" altLang="zh-CN" dirty="0"/>
              <a:t>Forward pass of tensor parallelism:</a:t>
            </a:r>
          </a:p>
          <a:p>
            <a:pPr lvl="1"/>
            <a:r>
              <a:rPr kumimoji="1" lang="en-US" altLang="zh-CN" dirty="0">
                <a:latin typeface="Century Gothic" panose="020B0502020202020204" pitchFamily="34" charset="0"/>
              </a:rPr>
              <a:t>N</a:t>
            </a:r>
            <a:r>
              <a:rPr kumimoji="1" lang="en-US" altLang="zh-CN" b="0" dirty="0">
                <a:latin typeface="Century Gothic" panose="020B0502020202020204" pitchFamily="34" charset="0"/>
              </a:rPr>
              <a:t> X </a:t>
            </a:r>
            <a:r>
              <a:rPr kumimoji="1" lang="zh-CN" altLang="en-US" b="0" dirty="0">
                <a:latin typeface="Century Gothic" panose="020B0502020202020204" pitchFamily="34" charset="0"/>
              </a:rPr>
              <a:t>（</a:t>
            </a:r>
            <a:r>
              <a:rPr kumimoji="1" lang="en-US" altLang="zh-CN" b="0" dirty="0">
                <a:latin typeface="Century Gothic" panose="020B0502020202020204" pitchFamily="34" charset="0"/>
              </a:rPr>
              <a:t>B X Di X (P -1) / P</a:t>
            </a:r>
            <a:r>
              <a:rPr kumimoji="1" lang="zh-CN" altLang="en-US" b="0" dirty="0">
                <a:latin typeface="Century Gothic" panose="020B0502020202020204" pitchFamily="34" charset="0"/>
              </a:rPr>
              <a:t>）</a:t>
            </a:r>
            <a:r>
              <a:rPr kumimoji="1" lang="en-US" altLang="zh-CN" b="0" dirty="0">
                <a:latin typeface="Century Gothic" panose="020B0502020202020204" pitchFamily="34" charset="0"/>
              </a:rPr>
              <a:t> = N X B X Di </a:t>
            </a:r>
          </a:p>
          <a:p>
            <a:r>
              <a:rPr kumimoji="1" lang="en-US" altLang="zh-CN" dirty="0"/>
              <a:t>Forward pass of pipeline parallelism:</a:t>
            </a:r>
          </a:p>
          <a:p>
            <a:pPr lvl="1"/>
            <a:r>
              <a:rPr kumimoji="1" lang="en-US" altLang="zh-CN" dirty="0">
                <a:latin typeface="Century Gothic" panose="020B0502020202020204" pitchFamily="34" charset="0"/>
              </a:rPr>
              <a:t>B X Di </a:t>
            </a:r>
          </a:p>
          <a:p>
            <a:r>
              <a:rPr kumimoji="1" lang="en-US" altLang="zh-CN" dirty="0"/>
              <a:t>In general, tensor parallelism has a higher communication cost! </a:t>
            </a:r>
          </a:p>
          <a:p>
            <a:pPr lvl="1"/>
            <a:r>
              <a:rPr kumimoji="1" lang="en-US" altLang="zh-CN" dirty="0"/>
              <a:t>Even we don’t consider the backward pass, which requires a 2X for </a:t>
            </a:r>
            <a:r>
              <a:rPr kumimoji="1" lang="en-US" altLang="zh-CN" dirty="0" err="1"/>
              <a:t>allreduce</a:t>
            </a:r>
            <a:r>
              <a:rPr kumimoji="1" lang="en-US" altLang="zh-CN" dirty="0"/>
              <a:t> 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25E6EA2-539E-3EEB-B944-4BD9E348B39F}"/>
              </a:ext>
            </a:extLst>
          </p:cNvPr>
          <p:cNvSpPr/>
          <p:nvPr/>
        </p:nvSpPr>
        <p:spPr>
          <a:xfrm>
            <a:off x="1187624" y="2281436"/>
            <a:ext cx="2232248" cy="504056"/>
          </a:xfrm>
          <a:prstGeom prst="rect">
            <a:avLst/>
          </a:prstGeom>
          <a:noFill/>
          <a:ln w="2540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B005C2B-8457-EBAD-441B-68156859E40A}"/>
              </a:ext>
            </a:extLst>
          </p:cNvPr>
          <p:cNvSpPr txBox="1"/>
          <p:nvPr/>
        </p:nvSpPr>
        <p:spPr>
          <a:xfrm>
            <a:off x="4669668" y="1939230"/>
            <a:ext cx="213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/>
              <a:t>Forward of one W</a:t>
            </a:r>
            <a:endParaRPr lang="zh-CN" altLang="en-US" dirty="0"/>
          </a:p>
        </p:txBody>
      </p:sp>
      <p:sp>
        <p:nvSpPr>
          <p:cNvPr id="7" name="任意形状 6">
            <a:extLst>
              <a:ext uri="{FF2B5EF4-FFF2-40B4-BE49-F238E27FC236}">
                <a16:creationId xmlns:a16="http://schemas.microsoft.com/office/drawing/2014/main" id="{36935D6F-9838-CC87-401C-AE921746210F}"/>
              </a:ext>
            </a:extLst>
          </p:cNvPr>
          <p:cNvSpPr/>
          <p:nvPr/>
        </p:nvSpPr>
        <p:spPr>
          <a:xfrm>
            <a:off x="3242930" y="2126512"/>
            <a:ext cx="1329070" cy="329609"/>
          </a:xfrm>
          <a:custGeom>
            <a:avLst/>
            <a:gdLst>
              <a:gd name="connsiteX0" fmla="*/ 1329070 w 1329070"/>
              <a:gd name="connsiteY0" fmla="*/ 0 h 329609"/>
              <a:gd name="connsiteX1" fmla="*/ 0 w 1329070"/>
              <a:gd name="connsiteY1" fmla="*/ 329609 h 329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29070" h="329609">
                <a:moveTo>
                  <a:pt x="1329070" y="0"/>
                </a:moveTo>
                <a:lnTo>
                  <a:pt x="0" y="329609"/>
                </a:lnTo>
              </a:path>
            </a:pathLst>
          </a:custGeom>
          <a:noFill/>
          <a:ln w="2540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31382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71B069-AD2F-F02B-1803-2C64AF7E7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Summary: model parallelism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8ABCF9-3037-D14B-8F44-71E3A62B82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9307"/>
            <a:ext cx="8229600" cy="4471925"/>
          </a:xfrm>
        </p:spPr>
        <p:txBody>
          <a:bodyPr/>
          <a:lstStyle/>
          <a:p>
            <a:r>
              <a:rPr kumimoji="1" lang="en-US" altLang="zh-CN" dirty="0"/>
              <a:t>Two forms: pipeline parallelism + tensor parallelism </a:t>
            </a:r>
          </a:p>
          <a:p>
            <a:r>
              <a:rPr kumimoji="1" lang="en-US" altLang="zh-CN" dirty="0"/>
              <a:t>Pipeline parallelism </a:t>
            </a:r>
          </a:p>
          <a:p>
            <a:pPr lvl="1"/>
            <a:r>
              <a:rPr kumimoji="1" lang="en-US" altLang="zh-CN" dirty="0"/>
              <a:t>Partition the computation graph by layers </a:t>
            </a:r>
          </a:p>
          <a:p>
            <a:pPr lvl="1"/>
            <a:r>
              <a:rPr kumimoji="1" lang="en-US" altLang="zh-CN" dirty="0"/>
              <a:t>Pros: reduced communication </a:t>
            </a:r>
          </a:p>
          <a:p>
            <a:pPr lvl="1"/>
            <a:r>
              <a:rPr kumimoji="1" lang="en-US" altLang="zh-CN" dirty="0"/>
              <a:t>Cons: bubbles  </a:t>
            </a:r>
          </a:p>
          <a:p>
            <a:r>
              <a:rPr kumimoji="1" lang="en-US" altLang="zh-CN" dirty="0"/>
              <a:t>Tensor parallelism </a:t>
            </a:r>
          </a:p>
          <a:p>
            <a:pPr lvl="1"/>
            <a:r>
              <a:rPr kumimoji="1" lang="en-US" altLang="zh-CN" dirty="0"/>
              <a:t>Partition the parameters of a layer (or a set of layers)</a:t>
            </a:r>
          </a:p>
          <a:p>
            <a:pPr lvl="1"/>
            <a:r>
              <a:rPr kumimoji="1" lang="en-US" altLang="zh-CN" dirty="0"/>
              <a:t>Pros: better support for large models </a:t>
            </a:r>
          </a:p>
          <a:p>
            <a:pPr lvl="1"/>
            <a:r>
              <a:rPr kumimoji="1" lang="en-US" altLang="zh-CN" dirty="0"/>
              <a:t>Cons: high communication cost </a:t>
            </a:r>
          </a:p>
          <a:p>
            <a:r>
              <a:rPr kumimoji="1" lang="en-US" altLang="zh-CN" dirty="0"/>
              <a:t>More exists, e.g., sequence parallelism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CE993B0-34AA-2506-94C1-726CD1DFF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78386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954E19-391B-0F1A-8BBE-1566D8F47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Put it altogether: </a:t>
            </a:r>
            <a:r>
              <a:rPr kumimoji="1" lang="en-US" altLang="zh-CN"/>
              <a:t>3D parallelism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0187FF-235B-EB37-F07B-BD396A948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BA7D67B-48F8-CE78-3156-4CAC49C97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34</a:t>
            </a:fld>
            <a:endParaRPr lang="zh-CN" altLang="en-US"/>
          </a:p>
        </p:txBody>
      </p:sp>
      <p:pic>
        <p:nvPicPr>
          <p:cNvPr id="6146" name="Picture 2" descr="3D parallelism in DeepSpeed">
            <a:extLst>
              <a:ext uri="{FF2B5EF4-FFF2-40B4-BE49-F238E27FC236}">
                <a16:creationId xmlns:a16="http://schemas.microsoft.com/office/drawing/2014/main" id="{1191CFE0-1C32-6699-7BF3-75577FFAF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258" y="1129570"/>
            <a:ext cx="7088764" cy="4258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9292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BD7DA-E1EA-6024-3B6B-E24A87701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Parallelization Opportunities</a:t>
            </a: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70D772A-2045-5C36-6DE3-C064B54C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35</a:t>
            </a:fld>
            <a:endParaRPr lang="zh-CN" altLang="en-US"/>
          </a:p>
        </p:txBody>
      </p:sp>
      <p:sp>
        <p:nvSpPr>
          <p:cNvPr id="5" name="TextBox 13">
            <a:extLst>
              <a:ext uri="{FF2B5EF4-FFF2-40B4-BE49-F238E27FC236}">
                <a16:creationId xmlns:a16="http://schemas.microsoft.com/office/drawing/2014/main" id="{6723E6D5-95ED-0593-F952-7C1CFB17CFF7}"/>
              </a:ext>
            </a:extLst>
          </p:cNvPr>
          <p:cNvSpPr txBox="1"/>
          <p:nvPr/>
        </p:nvSpPr>
        <p:spPr>
          <a:xfrm>
            <a:off x="419267" y="1273324"/>
            <a:ext cx="4157663" cy="10618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100" b="1" i="1"/>
              <a:t>Data Parallelism: </a:t>
            </a:r>
            <a:r>
              <a:rPr lang="en-US" sz="2100" i="1"/>
              <a:t>Distribute the processing of data to multiple PEs.</a:t>
            </a:r>
          </a:p>
        </p:txBody>
      </p:sp>
      <p:sp>
        <p:nvSpPr>
          <p:cNvPr id="6" name="TextBox 21">
            <a:extLst>
              <a:ext uri="{FF2B5EF4-FFF2-40B4-BE49-F238E27FC236}">
                <a16:creationId xmlns:a16="http://schemas.microsoft.com/office/drawing/2014/main" id="{66F6CDD6-55C0-AECA-CAA7-A1897B27E50C}"/>
              </a:ext>
            </a:extLst>
          </p:cNvPr>
          <p:cNvSpPr txBox="1"/>
          <p:nvPr/>
        </p:nvSpPr>
        <p:spPr>
          <a:xfrm>
            <a:off x="355788" y="2547010"/>
            <a:ext cx="4157663" cy="10618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100" b="1" i="1"/>
              <a:t>Model Parallelism: </a:t>
            </a:r>
            <a:r>
              <a:rPr lang="en-US" sz="2100" i="1"/>
              <a:t>Break the model and distribute processing of every layer to multiple PEs</a:t>
            </a:r>
          </a:p>
        </p:txBody>
      </p:sp>
      <p:sp>
        <p:nvSpPr>
          <p:cNvPr id="7" name="TextBox 22">
            <a:extLst>
              <a:ext uri="{FF2B5EF4-FFF2-40B4-BE49-F238E27FC236}">
                <a16:creationId xmlns:a16="http://schemas.microsoft.com/office/drawing/2014/main" id="{C9F93DE7-D743-7C79-302A-35D6896E7475}"/>
              </a:ext>
            </a:extLst>
          </p:cNvPr>
          <p:cNvSpPr txBox="1"/>
          <p:nvPr/>
        </p:nvSpPr>
        <p:spPr>
          <a:xfrm>
            <a:off x="355788" y="3903221"/>
            <a:ext cx="4157663" cy="10618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2100" i="1"/>
              <a:t>For either approach it is also possible to use </a:t>
            </a:r>
            <a:r>
              <a:rPr lang="en-US" sz="2100" b="1" i="1"/>
              <a:t>synchronous</a:t>
            </a:r>
            <a:r>
              <a:rPr lang="en-US" sz="2100" i="1"/>
              <a:t> or </a:t>
            </a:r>
            <a:r>
              <a:rPr lang="en-US" sz="2100" b="1" i="1"/>
              <a:t>asynchronous</a:t>
            </a:r>
            <a:r>
              <a:rPr lang="en-US" sz="2100" i="1"/>
              <a:t> updates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D9E67624-8B7E-BA8A-6270-048D96CD6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6555" y="1343067"/>
            <a:ext cx="3356039" cy="870085"/>
          </a:xfrm>
          <a:prstGeom prst="rect">
            <a:avLst/>
          </a:prstGeom>
        </p:spPr>
      </p:pic>
      <p:sp>
        <p:nvSpPr>
          <p:cNvPr id="9" name="Rectangle 7">
            <a:extLst>
              <a:ext uri="{FF2B5EF4-FFF2-40B4-BE49-F238E27FC236}">
                <a16:creationId xmlns:a16="http://schemas.microsoft.com/office/drawing/2014/main" id="{1E28A3A3-4C6D-5ECE-EE4A-3C16783D4116}"/>
              </a:ext>
            </a:extLst>
          </p:cNvPr>
          <p:cNvSpPr/>
          <p:nvPr/>
        </p:nvSpPr>
        <p:spPr>
          <a:xfrm>
            <a:off x="6765939" y="1229078"/>
            <a:ext cx="581187" cy="107844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grpSp>
        <p:nvGrpSpPr>
          <p:cNvPr id="10" name="Group 10">
            <a:extLst>
              <a:ext uri="{FF2B5EF4-FFF2-40B4-BE49-F238E27FC236}">
                <a16:creationId xmlns:a16="http://schemas.microsoft.com/office/drawing/2014/main" id="{2B100721-A8F3-0558-6CA6-5E3FEF562D21}"/>
              </a:ext>
            </a:extLst>
          </p:cNvPr>
          <p:cNvGrpSpPr/>
          <p:nvPr/>
        </p:nvGrpSpPr>
        <p:grpSpPr>
          <a:xfrm>
            <a:off x="5004048" y="3903221"/>
            <a:ext cx="3356039" cy="870085"/>
            <a:chOff x="6512014" y="5211762"/>
            <a:chExt cx="4474719" cy="1160113"/>
          </a:xfrm>
        </p:grpSpPr>
        <p:pic>
          <p:nvPicPr>
            <p:cNvPr id="11" name="Picture 17">
              <a:extLst>
                <a:ext uri="{FF2B5EF4-FFF2-40B4-BE49-F238E27FC236}">
                  <a16:creationId xmlns:a16="http://schemas.microsoft.com/office/drawing/2014/main" id="{38E94DF6-9E30-0639-9CDB-24F979B2B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12014" y="5211762"/>
              <a:ext cx="4474719" cy="1160113"/>
            </a:xfrm>
            <a:prstGeom prst="rect">
              <a:avLst/>
            </a:prstGeom>
          </p:spPr>
        </p:pic>
        <p:sp>
          <p:nvSpPr>
            <p:cNvPr id="12" name="Rectangle 18">
              <a:extLst>
                <a:ext uri="{FF2B5EF4-FFF2-40B4-BE49-F238E27FC236}">
                  <a16:creationId xmlns:a16="http://schemas.microsoft.com/office/drawing/2014/main" id="{60B0111C-C1C8-3473-A018-A6A2BD488916}"/>
                </a:ext>
              </a:extLst>
            </p:cNvPr>
            <p:cNvSpPr/>
            <p:nvPr/>
          </p:nvSpPr>
          <p:spPr>
            <a:xfrm>
              <a:off x="7067227" y="5589924"/>
              <a:ext cx="387458" cy="407919"/>
            </a:xfrm>
            <a:prstGeom prst="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13" name="Group 11">
            <a:extLst>
              <a:ext uri="{FF2B5EF4-FFF2-40B4-BE49-F238E27FC236}">
                <a16:creationId xmlns:a16="http://schemas.microsoft.com/office/drawing/2014/main" id="{B1A64ED5-3B84-C593-E463-6D734E5AEB19}"/>
              </a:ext>
            </a:extLst>
          </p:cNvPr>
          <p:cNvGrpSpPr/>
          <p:nvPr/>
        </p:nvGrpSpPr>
        <p:grpSpPr>
          <a:xfrm>
            <a:off x="5004049" y="2764955"/>
            <a:ext cx="3356039" cy="870085"/>
            <a:chOff x="6512015" y="3694074"/>
            <a:chExt cx="4474719" cy="1160113"/>
          </a:xfrm>
        </p:grpSpPr>
        <p:pic>
          <p:nvPicPr>
            <p:cNvPr id="14" name="Picture 15">
              <a:extLst>
                <a:ext uri="{FF2B5EF4-FFF2-40B4-BE49-F238E27FC236}">
                  <a16:creationId xmlns:a16="http://schemas.microsoft.com/office/drawing/2014/main" id="{C7081445-9C97-DDE4-D2F6-9113AC71C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12015" y="3694074"/>
              <a:ext cx="4474719" cy="1160113"/>
            </a:xfrm>
            <a:prstGeom prst="rect">
              <a:avLst/>
            </a:prstGeom>
          </p:spPr>
        </p:pic>
        <p:sp>
          <p:nvSpPr>
            <p:cNvPr id="15" name="Rectangle 24">
              <a:extLst>
                <a:ext uri="{FF2B5EF4-FFF2-40B4-BE49-F238E27FC236}">
                  <a16:creationId xmlns:a16="http://schemas.microsoft.com/office/drawing/2014/main" id="{9828A39D-FA7F-153E-8BBA-CAB51326D360}"/>
                </a:ext>
              </a:extLst>
            </p:cNvPr>
            <p:cNvSpPr/>
            <p:nvPr/>
          </p:nvSpPr>
          <p:spPr>
            <a:xfrm>
              <a:off x="9636119" y="3694074"/>
              <a:ext cx="1350614" cy="1094402"/>
            </a:xfrm>
            <a:prstGeom prst="rect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1825F71A-8A20-CF71-96C9-FF12D7F32A76}"/>
              </a:ext>
            </a:extLst>
          </p:cNvPr>
          <p:cNvSpPr/>
          <p:nvPr/>
        </p:nvSpPr>
        <p:spPr>
          <a:xfrm>
            <a:off x="302840" y="3793604"/>
            <a:ext cx="4269160" cy="1296144"/>
          </a:xfrm>
          <a:prstGeom prst="rect">
            <a:avLst/>
          </a:prstGeom>
          <a:noFill/>
          <a:ln w="28575">
            <a:solidFill>
              <a:srgbClr val="FF0000">
                <a:alpha val="99000"/>
              </a:srgb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3136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5E960D-A5A8-D15D-A907-54FFE05A9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Recall: BSP for data parallel execution </a:t>
            </a: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5A0FBC-F117-6AAF-2391-09156AC7B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36</a:t>
            </a:fld>
            <a:endParaRPr lang="zh-CN" altLang="en-US"/>
          </a:p>
        </p:txBody>
      </p:sp>
      <p:grpSp>
        <p:nvGrpSpPr>
          <p:cNvPr id="5" name="Group 53">
            <a:extLst>
              <a:ext uri="{FF2B5EF4-FFF2-40B4-BE49-F238E27FC236}">
                <a16:creationId xmlns:a16="http://schemas.microsoft.com/office/drawing/2014/main" id="{5F811147-839B-0A12-6C46-7B015A191DC2}"/>
              </a:ext>
            </a:extLst>
          </p:cNvPr>
          <p:cNvGrpSpPr/>
          <p:nvPr/>
        </p:nvGrpSpPr>
        <p:grpSpPr>
          <a:xfrm>
            <a:off x="1466788" y="2370684"/>
            <a:ext cx="6042909" cy="2222332"/>
            <a:chOff x="431717" y="2253734"/>
            <a:chExt cx="8057211" cy="2963109"/>
          </a:xfrm>
        </p:grpSpPr>
        <p:grpSp>
          <p:nvGrpSpPr>
            <p:cNvPr id="6" name="Group 14">
              <a:extLst>
                <a:ext uri="{FF2B5EF4-FFF2-40B4-BE49-F238E27FC236}">
                  <a16:creationId xmlns:a16="http://schemas.microsoft.com/office/drawing/2014/main" id="{0C0B4949-D90A-166C-3D37-126B4350F97C}"/>
                </a:ext>
              </a:extLst>
            </p:cNvPr>
            <p:cNvGrpSpPr/>
            <p:nvPr/>
          </p:nvGrpSpPr>
          <p:grpSpPr>
            <a:xfrm>
              <a:off x="431717" y="2253734"/>
              <a:ext cx="8035618" cy="492443"/>
              <a:chOff x="117782" y="2253734"/>
              <a:chExt cx="8035618" cy="492443"/>
            </a:xfrm>
          </p:grpSpPr>
          <p:cxnSp>
            <p:nvCxnSpPr>
              <p:cNvPr id="13" name="Straight Arrow Connector 4">
                <a:extLst>
                  <a:ext uri="{FF2B5EF4-FFF2-40B4-BE49-F238E27FC236}">
                    <a16:creationId xmlns:a16="http://schemas.microsoft.com/office/drawing/2014/main" id="{49740357-BCBD-1A47-8136-4D9442417EB4}"/>
                  </a:ext>
                </a:extLst>
              </p:cNvPr>
              <p:cNvCxnSpPr/>
              <p:nvPr/>
            </p:nvCxnSpPr>
            <p:spPr>
              <a:xfrm>
                <a:off x="1752600" y="2484566"/>
                <a:ext cx="64008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5">
                <a:extLst>
                  <a:ext uri="{FF2B5EF4-FFF2-40B4-BE49-F238E27FC236}">
                    <a16:creationId xmlns:a16="http://schemas.microsoft.com/office/drawing/2014/main" id="{7C229A60-97F4-22C6-E3F4-CE4B45FC5BFD}"/>
                  </a:ext>
                </a:extLst>
              </p:cNvPr>
              <p:cNvSpPr txBox="1"/>
              <p:nvPr/>
            </p:nvSpPr>
            <p:spPr>
              <a:xfrm>
                <a:off x="117782" y="2253734"/>
                <a:ext cx="1492289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 defTabSz="685800">
                  <a:defRPr/>
                </a:pPr>
                <a:r>
                  <a:rPr lang="en-US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Machine 1</a:t>
                </a:r>
              </a:p>
            </p:txBody>
          </p:sp>
        </p:grpSp>
        <p:grpSp>
          <p:nvGrpSpPr>
            <p:cNvPr id="7" name="Group 13">
              <a:extLst>
                <a:ext uri="{FF2B5EF4-FFF2-40B4-BE49-F238E27FC236}">
                  <a16:creationId xmlns:a16="http://schemas.microsoft.com/office/drawing/2014/main" id="{747C1D89-BBC8-F197-443C-E666EBA92ACF}"/>
                </a:ext>
              </a:extLst>
            </p:cNvPr>
            <p:cNvGrpSpPr/>
            <p:nvPr/>
          </p:nvGrpSpPr>
          <p:grpSpPr>
            <a:xfrm>
              <a:off x="431717" y="3489067"/>
              <a:ext cx="8035618" cy="492443"/>
              <a:chOff x="117782" y="3184267"/>
              <a:chExt cx="8035618" cy="492443"/>
            </a:xfrm>
          </p:grpSpPr>
          <p:sp>
            <p:nvSpPr>
              <p:cNvPr id="11" name="TextBox 6">
                <a:extLst>
                  <a:ext uri="{FF2B5EF4-FFF2-40B4-BE49-F238E27FC236}">
                    <a16:creationId xmlns:a16="http://schemas.microsoft.com/office/drawing/2014/main" id="{B8803EB6-4B2B-A71B-622E-7618048ABB7F}"/>
                  </a:ext>
                </a:extLst>
              </p:cNvPr>
              <p:cNvSpPr txBox="1"/>
              <p:nvPr/>
            </p:nvSpPr>
            <p:spPr>
              <a:xfrm>
                <a:off x="117782" y="3184267"/>
                <a:ext cx="1492289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 defTabSz="685800">
                  <a:defRPr/>
                </a:pPr>
                <a:r>
                  <a:rPr lang="en-US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Machine 2</a:t>
                </a:r>
              </a:p>
            </p:txBody>
          </p:sp>
          <p:cxnSp>
            <p:nvCxnSpPr>
              <p:cNvPr id="12" name="Straight Arrow Connector 9">
                <a:extLst>
                  <a:ext uri="{FF2B5EF4-FFF2-40B4-BE49-F238E27FC236}">
                    <a16:creationId xmlns:a16="http://schemas.microsoft.com/office/drawing/2014/main" id="{330FD199-979A-DEEB-1C6E-79DE41665F77}"/>
                  </a:ext>
                </a:extLst>
              </p:cNvPr>
              <p:cNvCxnSpPr/>
              <p:nvPr/>
            </p:nvCxnSpPr>
            <p:spPr>
              <a:xfrm>
                <a:off x="1752600" y="3415099"/>
                <a:ext cx="64008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12">
              <a:extLst>
                <a:ext uri="{FF2B5EF4-FFF2-40B4-BE49-F238E27FC236}">
                  <a16:creationId xmlns:a16="http://schemas.microsoft.com/office/drawing/2014/main" id="{C0F1B4E3-03CD-81B1-AA4F-339EBFC3D08B}"/>
                </a:ext>
              </a:extLst>
            </p:cNvPr>
            <p:cNvGrpSpPr/>
            <p:nvPr/>
          </p:nvGrpSpPr>
          <p:grpSpPr>
            <a:xfrm>
              <a:off x="453310" y="4724400"/>
              <a:ext cx="8035618" cy="492443"/>
              <a:chOff x="117782" y="4114800"/>
              <a:chExt cx="8035618" cy="492443"/>
            </a:xfrm>
          </p:grpSpPr>
          <p:sp>
            <p:nvSpPr>
              <p:cNvPr id="9" name="TextBox 7">
                <a:extLst>
                  <a:ext uri="{FF2B5EF4-FFF2-40B4-BE49-F238E27FC236}">
                    <a16:creationId xmlns:a16="http://schemas.microsoft.com/office/drawing/2014/main" id="{7A938FB9-2522-E254-9C54-8E2C59047453}"/>
                  </a:ext>
                </a:extLst>
              </p:cNvPr>
              <p:cNvSpPr txBox="1"/>
              <p:nvPr/>
            </p:nvSpPr>
            <p:spPr>
              <a:xfrm>
                <a:off x="117782" y="4114800"/>
                <a:ext cx="1492289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 defTabSz="685800">
                  <a:defRPr/>
                </a:pPr>
                <a:r>
                  <a:rPr lang="en-US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Machine 3</a:t>
                </a:r>
              </a:p>
            </p:txBody>
          </p:sp>
          <p:cxnSp>
            <p:nvCxnSpPr>
              <p:cNvPr id="10" name="Straight Arrow Connector 10">
                <a:extLst>
                  <a:ext uri="{FF2B5EF4-FFF2-40B4-BE49-F238E27FC236}">
                    <a16:creationId xmlns:a16="http://schemas.microsoft.com/office/drawing/2014/main" id="{37D4718B-F592-1FFE-C51B-F2D7B962A46D}"/>
                  </a:ext>
                </a:extLst>
              </p:cNvPr>
              <p:cNvCxnSpPr/>
              <p:nvPr/>
            </p:nvCxnSpPr>
            <p:spPr>
              <a:xfrm>
                <a:off x="1752600" y="4345632"/>
                <a:ext cx="64008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5" name="Group 54">
            <a:extLst>
              <a:ext uri="{FF2B5EF4-FFF2-40B4-BE49-F238E27FC236}">
                <a16:creationId xmlns:a16="http://schemas.microsoft.com/office/drawing/2014/main" id="{66F0E3FB-248F-A054-937D-624F4659BDE3}"/>
              </a:ext>
            </a:extLst>
          </p:cNvPr>
          <p:cNvGrpSpPr/>
          <p:nvPr/>
        </p:nvGrpSpPr>
        <p:grpSpPr>
          <a:xfrm>
            <a:off x="2794742" y="2370683"/>
            <a:ext cx="2035617" cy="2199248"/>
            <a:chOff x="2202323" y="2253734"/>
            <a:chExt cx="2714156" cy="293233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3C77BBE-EB2A-1475-73BB-F4935E013CF9}"/>
                </a:ext>
              </a:extLst>
            </p:cNvPr>
            <p:cNvSpPr/>
            <p:nvPr/>
          </p:nvSpPr>
          <p:spPr>
            <a:xfrm>
              <a:off x="2202323" y="2253734"/>
              <a:ext cx="1113956" cy="461665"/>
            </a:xfrm>
            <a:prstGeom prst="rect">
              <a:avLst/>
            </a:prstGeom>
            <a:ln>
              <a:headEnd type="none" w="med" len="med"/>
              <a:tailEnd type="none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r>
                <a:rPr lang="en-US" sz="1350">
                  <a:solidFill>
                    <a:srgbClr val="000000"/>
                  </a:solidFill>
                  <a:latin typeface="Gill Sans Light"/>
                  <a:cs typeface="Gill Sans Light"/>
                  <a:sym typeface="Arial"/>
                </a:rPr>
                <a:t>Iteration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A3D0AB4-2850-00D3-5F4F-E750CA1A50E8}"/>
                </a:ext>
              </a:extLst>
            </p:cNvPr>
            <p:cNvSpPr/>
            <p:nvPr/>
          </p:nvSpPr>
          <p:spPr>
            <a:xfrm>
              <a:off x="2202323" y="3489066"/>
              <a:ext cx="2714156" cy="461665"/>
            </a:xfrm>
            <a:prstGeom prst="rect">
              <a:avLst/>
            </a:prstGeom>
            <a:ln>
              <a:headEnd type="none" w="med" len="med"/>
              <a:tailEnd type="none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r>
                <a:rPr lang="en-US" sz="1350">
                  <a:solidFill>
                    <a:srgbClr val="000000"/>
                  </a:solidFill>
                  <a:latin typeface="Gill Sans Light"/>
                  <a:cs typeface="Gill Sans Light"/>
                  <a:sym typeface="Arial"/>
                </a:rPr>
                <a:t>Iteration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4160BD1-8379-B996-32E7-8DDF35F8087B}"/>
                </a:ext>
              </a:extLst>
            </p:cNvPr>
            <p:cNvSpPr/>
            <p:nvPr/>
          </p:nvSpPr>
          <p:spPr>
            <a:xfrm>
              <a:off x="2202324" y="4724399"/>
              <a:ext cx="1723556" cy="461665"/>
            </a:xfrm>
            <a:prstGeom prst="rect">
              <a:avLst/>
            </a:prstGeom>
            <a:ln>
              <a:headEnd type="none" w="med" len="med"/>
              <a:tailEnd type="none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r>
                <a:rPr lang="en-US" sz="1350">
                  <a:solidFill>
                    <a:srgbClr val="000000"/>
                  </a:solidFill>
                  <a:latin typeface="Gill Sans Light"/>
                  <a:cs typeface="Gill Sans Light"/>
                  <a:sym typeface="Arial"/>
                </a:rPr>
                <a:t>Iteration</a:t>
              </a:r>
            </a:p>
          </p:txBody>
        </p:sp>
      </p:grpSp>
      <p:grpSp>
        <p:nvGrpSpPr>
          <p:cNvPr id="19" name="Group 21">
            <a:extLst>
              <a:ext uri="{FF2B5EF4-FFF2-40B4-BE49-F238E27FC236}">
                <a16:creationId xmlns:a16="http://schemas.microsoft.com/office/drawing/2014/main" id="{3C708152-4C31-F050-88B7-48989F9285BB}"/>
              </a:ext>
            </a:extLst>
          </p:cNvPr>
          <p:cNvGrpSpPr/>
          <p:nvPr/>
        </p:nvGrpSpPr>
        <p:grpSpPr>
          <a:xfrm>
            <a:off x="4542182" y="2076182"/>
            <a:ext cx="646908" cy="3157582"/>
            <a:chOff x="5542720" y="1905000"/>
            <a:chExt cx="862544" cy="4210108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27A7985-9AA4-A7A7-FC59-AEF5D31A57C5}"/>
                </a:ext>
              </a:extLst>
            </p:cNvPr>
            <p:cNvCxnSpPr/>
            <p:nvPr/>
          </p:nvCxnSpPr>
          <p:spPr>
            <a:xfrm>
              <a:off x="5943600" y="1905000"/>
              <a:ext cx="0" cy="3886200"/>
            </a:xfrm>
            <a:prstGeom prst="line">
              <a:avLst/>
            </a:prstGeom>
            <a:ln>
              <a:prstDash val="sysDash"/>
              <a:headEnd type="none" w="med" len="med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BC7894-539D-BB76-2BF5-EEB5E9D53D77}"/>
                </a:ext>
              </a:extLst>
            </p:cNvPr>
            <p:cNvSpPr txBox="1"/>
            <p:nvPr/>
          </p:nvSpPr>
          <p:spPr>
            <a:xfrm>
              <a:off x="5542720" y="5714999"/>
              <a:ext cx="862544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>
                <a:defRPr/>
              </a:pPr>
              <a:r>
                <a:rPr lang="en-US" sz="1350">
                  <a:solidFill>
                    <a:srgbClr val="000000"/>
                  </a:solidFill>
                  <a:latin typeface="Gill Sans Light"/>
                  <a:cs typeface="Gill Sans Light"/>
                  <a:sym typeface="Arial"/>
                </a:rPr>
                <a:t>Barrier</a:t>
              </a:r>
            </a:p>
          </p:txBody>
        </p:sp>
      </p:grpSp>
      <p:grpSp>
        <p:nvGrpSpPr>
          <p:cNvPr id="22" name="Group 25">
            <a:extLst>
              <a:ext uri="{FF2B5EF4-FFF2-40B4-BE49-F238E27FC236}">
                <a16:creationId xmlns:a16="http://schemas.microsoft.com/office/drawing/2014/main" id="{43936A41-A478-3A25-23B2-2524D6C5A4ED}"/>
              </a:ext>
            </a:extLst>
          </p:cNvPr>
          <p:cNvGrpSpPr/>
          <p:nvPr/>
        </p:nvGrpSpPr>
        <p:grpSpPr>
          <a:xfrm>
            <a:off x="4857750" y="2543809"/>
            <a:ext cx="1200150" cy="1856794"/>
            <a:chOff x="4953000" y="2484566"/>
            <a:chExt cx="1600200" cy="2475725"/>
          </a:xfrm>
        </p:grpSpPr>
        <p:cxnSp>
          <p:nvCxnSpPr>
            <p:cNvPr id="23" name="Straight Arrow Connector 26">
              <a:extLst>
                <a:ext uri="{FF2B5EF4-FFF2-40B4-BE49-F238E27FC236}">
                  <a16:creationId xmlns:a16="http://schemas.microsoft.com/office/drawing/2014/main" id="{CFDA2499-F6A1-EBEF-C3E6-E70992A8FF85}"/>
                </a:ext>
              </a:extLst>
            </p:cNvPr>
            <p:cNvCxnSpPr/>
            <p:nvPr/>
          </p:nvCxnSpPr>
          <p:spPr>
            <a:xfrm>
              <a:off x="4953000" y="2484566"/>
              <a:ext cx="457200" cy="1235333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7">
              <a:extLst>
                <a:ext uri="{FF2B5EF4-FFF2-40B4-BE49-F238E27FC236}">
                  <a16:creationId xmlns:a16="http://schemas.microsoft.com/office/drawing/2014/main" id="{C7799382-D650-1A64-D65B-1527862FC64A}"/>
                </a:ext>
              </a:extLst>
            </p:cNvPr>
            <p:cNvCxnSpPr/>
            <p:nvPr/>
          </p:nvCxnSpPr>
          <p:spPr>
            <a:xfrm flipV="1">
              <a:off x="5105400" y="3719899"/>
              <a:ext cx="457200" cy="1235333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30">
              <a:extLst>
                <a:ext uri="{FF2B5EF4-FFF2-40B4-BE49-F238E27FC236}">
                  <a16:creationId xmlns:a16="http://schemas.microsoft.com/office/drawing/2014/main" id="{CACF4774-429F-9E1E-E8C2-FF2668503349}"/>
                </a:ext>
              </a:extLst>
            </p:cNvPr>
            <p:cNvCxnSpPr/>
            <p:nvPr/>
          </p:nvCxnSpPr>
          <p:spPr>
            <a:xfrm flipV="1">
              <a:off x="5943600" y="2489625"/>
              <a:ext cx="609600" cy="2465608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33">
              <a:extLst>
                <a:ext uri="{FF2B5EF4-FFF2-40B4-BE49-F238E27FC236}">
                  <a16:creationId xmlns:a16="http://schemas.microsoft.com/office/drawing/2014/main" id="{04DBBD0A-CA7C-7C65-D0F8-BEE6CEF38CD9}"/>
                </a:ext>
              </a:extLst>
            </p:cNvPr>
            <p:cNvCxnSpPr/>
            <p:nvPr/>
          </p:nvCxnSpPr>
          <p:spPr>
            <a:xfrm>
              <a:off x="5334000" y="2489625"/>
              <a:ext cx="838200" cy="2470666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35">
              <a:extLst>
                <a:ext uri="{FF2B5EF4-FFF2-40B4-BE49-F238E27FC236}">
                  <a16:creationId xmlns:a16="http://schemas.microsoft.com/office/drawing/2014/main" id="{E8436D41-7CB4-EE4D-BFE0-4B1A9EE02FA5}"/>
                </a:ext>
              </a:extLst>
            </p:cNvPr>
            <p:cNvCxnSpPr/>
            <p:nvPr/>
          </p:nvCxnSpPr>
          <p:spPr>
            <a:xfrm flipV="1">
              <a:off x="5867400" y="2489625"/>
              <a:ext cx="341241" cy="1235334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36">
              <a:extLst>
                <a:ext uri="{FF2B5EF4-FFF2-40B4-BE49-F238E27FC236}">
                  <a16:creationId xmlns:a16="http://schemas.microsoft.com/office/drawing/2014/main" id="{2C306A55-CA93-E189-F51F-E241800AAF2D}"/>
                </a:ext>
              </a:extLst>
            </p:cNvPr>
            <p:cNvCxnSpPr/>
            <p:nvPr/>
          </p:nvCxnSpPr>
          <p:spPr>
            <a:xfrm>
              <a:off x="5105400" y="3719899"/>
              <a:ext cx="457200" cy="1235333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37">
            <a:extLst>
              <a:ext uri="{FF2B5EF4-FFF2-40B4-BE49-F238E27FC236}">
                <a16:creationId xmlns:a16="http://schemas.microsoft.com/office/drawing/2014/main" id="{6D43AD03-3A0D-588A-8764-CF4DF3FC3300}"/>
              </a:ext>
            </a:extLst>
          </p:cNvPr>
          <p:cNvSpPr txBox="1"/>
          <p:nvPr/>
        </p:nvSpPr>
        <p:spPr>
          <a:xfrm>
            <a:off x="3429001" y="1889284"/>
            <a:ext cx="9092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defRPr/>
            </a:pPr>
            <a:r>
              <a:rPr lang="en-US" sz="150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Compute</a:t>
            </a:r>
          </a:p>
        </p:txBody>
      </p:sp>
      <p:sp>
        <p:nvSpPr>
          <p:cNvPr id="30" name="TextBox 38">
            <a:extLst>
              <a:ext uri="{FF2B5EF4-FFF2-40B4-BE49-F238E27FC236}">
                <a16:creationId xmlns:a16="http://schemas.microsoft.com/office/drawing/2014/main" id="{4ED196C0-7115-788E-F15D-EB44BD8F554E}"/>
              </a:ext>
            </a:extLst>
          </p:cNvPr>
          <p:cNvSpPr txBox="1"/>
          <p:nvPr/>
        </p:nvSpPr>
        <p:spPr>
          <a:xfrm>
            <a:off x="4842841" y="1889284"/>
            <a:ext cx="12573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sz="150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Communicate</a:t>
            </a:r>
          </a:p>
        </p:txBody>
      </p:sp>
      <p:grpSp>
        <p:nvGrpSpPr>
          <p:cNvPr id="31" name="Group 55">
            <a:extLst>
              <a:ext uri="{FF2B5EF4-FFF2-40B4-BE49-F238E27FC236}">
                <a16:creationId xmlns:a16="http://schemas.microsoft.com/office/drawing/2014/main" id="{27C12A60-6886-83E0-06D9-A0715F073C9A}"/>
              </a:ext>
            </a:extLst>
          </p:cNvPr>
          <p:cNvGrpSpPr/>
          <p:nvPr/>
        </p:nvGrpSpPr>
        <p:grpSpPr>
          <a:xfrm>
            <a:off x="6100153" y="2374477"/>
            <a:ext cx="1292667" cy="2192994"/>
            <a:chOff x="6609537" y="2258792"/>
            <a:chExt cx="1723556" cy="2923992"/>
          </a:xfrm>
        </p:grpSpPr>
        <p:sp>
          <p:nvSpPr>
            <p:cNvPr id="32" name="Rectangle 47">
              <a:extLst>
                <a:ext uri="{FF2B5EF4-FFF2-40B4-BE49-F238E27FC236}">
                  <a16:creationId xmlns:a16="http://schemas.microsoft.com/office/drawing/2014/main" id="{43AB877A-DF40-A148-6D41-B84C5B396604}"/>
                </a:ext>
              </a:extLst>
            </p:cNvPr>
            <p:cNvSpPr/>
            <p:nvPr/>
          </p:nvSpPr>
          <p:spPr>
            <a:xfrm>
              <a:off x="6628820" y="2258792"/>
              <a:ext cx="1675096" cy="461665"/>
            </a:xfrm>
            <a:prstGeom prst="rect">
              <a:avLst/>
            </a:prstGeom>
            <a:ln>
              <a:headEnd type="none" w="med" len="med"/>
              <a:tailEnd type="none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r>
                <a:rPr lang="en-US" sz="1350">
                  <a:solidFill>
                    <a:srgbClr val="000000"/>
                  </a:solidFill>
                  <a:latin typeface="Gill Sans Light"/>
                  <a:cs typeface="Gill Sans Light"/>
                  <a:sym typeface="Arial"/>
                </a:rPr>
                <a:t>Iteration</a:t>
              </a:r>
            </a:p>
          </p:txBody>
        </p:sp>
        <p:sp>
          <p:nvSpPr>
            <p:cNvPr id="33" name="Rectangle 48">
              <a:extLst>
                <a:ext uri="{FF2B5EF4-FFF2-40B4-BE49-F238E27FC236}">
                  <a16:creationId xmlns:a16="http://schemas.microsoft.com/office/drawing/2014/main" id="{0B5F3F12-B2BD-2F67-A2A8-5C1A7A2A80F4}"/>
                </a:ext>
              </a:extLst>
            </p:cNvPr>
            <p:cNvSpPr/>
            <p:nvPr/>
          </p:nvSpPr>
          <p:spPr>
            <a:xfrm>
              <a:off x="6628804" y="3489066"/>
              <a:ext cx="1113956" cy="461665"/>
            </a:xfrm>
            <a:prstGeom prst="rect">
              <a:avLst/>
            </a:prstGeom>
            <a:ln>
              <a:headEnd type="none" w="med" len="med"/>
              <a:tailEnd type="none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r>
                <a:rPr lang="en-US" sz="1350">
                  <a:solidFill>
                    <a:srgbClr val="000000"/>
                  </a:solidFill>
                  <a:latin typeface="Gill Sans Light"/>
                  <a:cs typeface="Gill Sans Light"/>
                  <a:sym typeface="Arial"/>
                </a:rPr>
                <a:t>Iteration</a:t>
              </a:r>
            </a:p>
          </p:txBody>
        </p:sp>
        <p:sp>
          <p:nvSpPr>
            <p:cNvPr id="34" name="Rectangle 49">
              <a:extLst>
                <a:ext uri="{FF2B5EF4-FFF2-40B4-BE49-F238E27FC236}">
                  <a16:creationId xmlns:a16="http://schemas.microsoft.com/office/drawing/2014/main" id="{C693905F-8AE7-6C89-2D4A-D281193E3AC3}"/>
                </a:ext>
              </a:extLst>
            </p:cNvPr>
            <p:cNvSpPr/>
            <p:nvPr/>
          </p:nvSpPr>
          <p:spPr>
            <a:xfrm>
              <a:off x="6609537" y="4721119"/>
              <a:ext cx="1723556" cy="461665"/>
            </a:xfrm>
            <a:prstGeom prst="rect">
              <a:avLst/>
            </a:prstGeom>
            <a:ln>
              <a:headEnd type="none" w="med" len="med"/>
              <a:tailEnd type="none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685800">
                <a:defRPr/>
              </a:pPr>
              <a:r>
                <a:rPr lang="en-US" sz="1350">
                  <a:solidFill>
                    <a:srgbClr val="000000"/>
                  </a:solidFill>
                  <a:latin typeface="Gill Sans Light"/>
                  <a:cs typeface="Gill Sans Light"/>
                  <a:sym typeface="Arial"/>
                </a:rPr>
                <a:t>Iteration</a:t>
              </a:r>
            </a:p>
          </p:txBody>
        </p:sp>
      </p:grpSp>
      <p:sp>
        <p:nvSpPr>
          <p:cNvPr id="35" name="TextBox 50">
            <a:extLst>
              <a:ext uri="{FF2B5EF4-FFF2-40B4-BE49-F238E27FC236}">
                <a16:creationId xmlns:a16="http://schemas.microsoft.com/office/drawing/2014/main" id="{44EB7384-7010-5C3D-55D2-98F29B255782}"/>
              </a:ext>
            </a:extLst>
          </p:cNvPr>
          <p:cNvSpPr txBox="1"/>
          <p:nvPr/>
        </p:nvSpPr>
        <p:spPr>
          <a:xfrm>
            <a:off x="6457951" y="1889284"/>
            <a:ext cx="9092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defRPr/>
            </a:pPr>
            <a:r>
              <a:rPr lang="en-US" sz="150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Compute</a:t>
            </a:r>
          </a:p>
        </p:txBody>
      </p:sp>
      <p:sp>
        <p:nvSpPr>
          <p:cNvPr id="36" name="Rectangle 51">
            <a:extLst>
              <a:ext uri="{FF2B5EF4-FFF2-40B4-BE49-F238E27FC236}">
                <a16:creationId xmlns:a16="http://schemas.microsoft.com/office/drawing/2014/main" id="{3EE61A1C-5593-6380-90ED-26A7EF26A0CA}"/>
              </a:ext>
            </a:extLst>
          </p:cNvPr>
          <p:cNvSpPr/>
          <p:nvPr/>
        </p:nvSpPr>
        <p:spPr>
          <a:xfrm>
            <a:off x="3630209" y="2411358"/>
            <a:ext cx="1200150" cy="264899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rgbClr val="FFFFFF"/>
                </a:solidFill>
                <a:latin typeface="Gill Sans Light"/>
                <a:cs typeface="Gill Sans Light"/>
                <a:sym typeface="Arial"/>
              </a:rPr>
              <a:t>Waste</a:t>
            </a:r>
          </a:p>
        </p:txBody>
      </p:sp>
      <p:sp>
        <p:nvSpPr>
          <p:cNvPr id="37" name="Rectangle 52">
            <a:extLst>
              <a:ext uri="{FF2B5EF4-FFF2-40B4-BE49-F238E27FC236}">
                <a16:creationId xmlns:a16="http://schemas.microsoft.com/office/drawing/2014/main" id="{7917B22E-E27F-AF76-A5CC-5DC065FEF4F3}"/>
              </a:ext>
            </a:extLst>
          </p:cNvPr>
          <p:cNvSpPr/>
          <p:nvPr/>
        </p:nvSpPr>
        <p:spPr>
          <a:xfrm>
            <a:off x="4087411" y="4264358"/>
            <a:ext cx="742949" cy="264899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rgbClr val="FFFFFF"/>
                </a:solidFill>
                <a:latin typeface="Gill Sans Light"/>
                <a:cs typeface="Gill Sans Light"/>
                <a:sym typeface="Arial"/>
              </a:rPr>
              <a:t>Waste</a:t>
            </a:r>
          </a:p>
        </p:txBody>
      </p:sp>
      <p:grpSp>
        <p:nvGrpSpPr>
          <p:cNvPr id="38" name="Group 22">
            <a:extLst>
              <a:ext uri="{FF2B5EF4-FFF2-40B4-BE49-F238E27FC236}">
                <a16:creationId xmlns:a16="http://schemas.microsoft.com/office/drawing/2014/main" id="{A3E3F611-54CB-80FA-E81A-B32846B6BF57}"/>
              </a:ext>
            </a:extLst>
          </p:cNvPr>
          <p:cNvGrpSpPr/>
          <p:nvPr/>
        </p:nvGrpSpPr>
        <p:grpSpPr>
          <a:xfrm>
            <a:off x="5799482" y="2076182"/>
            <a:ext cx="646908" cy="3157582"/>
            <a:chOff x="5542720" y="1905000"/>
            <a:chExt cx="862544" cy="4210108"/>
          </a:xfrm>
        </p:grpSpPr>
        <p:cxnSp>
          <p:nvCxnSpPr>
            <p:cNvPr id="39" name="Straight Connector 23">
              <a:extLst>
                <a:ext uri="{FF2B5EF4-FFF2-40B4-BE49-F238E27FC236}">
                  <a16:creationId xmlns:a16="http://schemas.microsoft.com/office/drawing/2014/main" id="{5F132AC0-AF7D-1641-C479-A46D5488026A}"/>
                </a:ext>
              </a:extLst>
            </p:cNvPr>
            <p:cNvCxnSpPr/>
            <p:nvPr/>
          </p:nvCxnSpPr>
          <p:spPr>
            <a:xfrm>
              <a:off x="5943600" y="1905000"/>
              <a:ext cx="0" cy="3886200"/>
            </a:xfrm>
            <a:prstGeom prst="line">
              <a:avLst/>
            </a:prstGeom>
            <a:ln>
              <a:prstDash val="sysDash"/>
              <a:headEnd type="none" w="med" len="med"/>
              <a:tailEnd type="arrow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40" name="TextBox 24">
              <a:extLst>
                <a:ext uri="{FF2B5EF4-FFF2-40B4-BE49-F238E27FC236}">
                  <a16:creationId xmlns:a16="http://schemas.microsoft.com/office/drawing/2014/main" id="{92698F1C-950D-8EFA-3E93-055451B4A7E2}"/>
                </a:ext>
              </a:extLst>
            </p:cNvPr>
            <p:cNvSpPr txBox="1"/>
            <p:nvPr/>
          </p:nvSpPr>
          <p:spPr>
            <a:xfrm>
              <a:off x="5542720" y="5714999"/>
              <a:ext cx="862544" cy="4001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685800">
                <a:defRPr/>
              </a:pPr>
              <a:r>
                <a:rPr lang="en-US" sz="1350">
                  <a:solidFill>
                    <a:srgbClr val="000000"/>
                  </a:solidFill>
                  <a:latin typeface="Gill Sans Light"/>
                  <a:cs typeface="Gill Sans Light"/>
                  <a:sym typeface="Arial"/>
                </a:rPr>
                <a:t>Barrier</a:t>
              </a:r>
            </a:p>
          </p:txBody>
        </p:sp>
      </p:grpSp>
      <p:sp>
        <p:nvSpPr>
          <p:cNvPr id="41" name="Rectangle 56">
            <a:extLst>
              <a:ext uri="{FF2B5EF4-FFF2-40B4-BE49-F238E27FC236}">
                <a16:creationId xmlns:a16="http://schemas.microsoft.com/office/drawing/2014/main" id="{AD7B6ED7-AB85-D39A-C61C-5383C88965F8}"/>
              </a:ext>
            </a:extLst>
          </p:cNvPr>
          <p:cNvSpPr/>
          <p:nvPr/>
        </p:nvSpPr>
        <p:spPr>
          <a:xfrm>
            <a:off x="6972300" y="3341654"/>
            <a:ext cx="806951" cy="229608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sz="900">
                <a:solidFill>
                  <a:srgbClr val="FFFFFF"/>
                </a:solidFill>
                <a:latin typeface="Gill Sans Light"/>
                <a:cs typeface="Gill Sans Light"/>
                <a:sym typeface="Arial"/>
              </a:rPr>
              <a:t>Waste</a:t>
            </a:r>
          </a:p>
        </p:txBody>
      </p:sp>
      <p:grpSp>
        <p:nvGrpSpPr>
          <p:cNvPr id="42" name="Group 8">
            <a:extLst>
              <a:ext uri="{FF2B5EF4-FFF2-40B4-BE49-F238E27FC236}">
                <a16:creationId xmlns:a16="http://schemas.microsoft.com/office/drawing/2014/main" id="{ED03C266-8A90-6DDC-084E-BE2132B674B2}"/>
              </a:ext>
            </a:extLst>
          </p:cNvPr>
          <p:cNvGrpSpPr/>
          <p:nvPr/>
        </p:nvGrpSpPr>
        <p:grpSpPr>
          <a:xfrm>
            <a:off x="1543050" y="2794933"/>
            <a:ext cx="1028700" cy="2286000"/>
            <a:chOff x="533400" y="2819400"/>
            <a:chExt cx="1371600" cy="3048000"/>
          </a:xfrm>
        </p:grpSpPr>
        <p:grpSp>
          <p:nvGrpSpPr>
            <p:cNvPr id="43" name="Group 3">
              <a:extLst>
                <a:ext uri="{FF2B5EF4-FFF2-40B4-BE49-F238E27FC236}">
                  <a16:creationId xmlns:a16="http://schemas.microsoft.com/office/drawing/2014/main" id="{AF1565A5-8812-139F-C1CF-D60DE03F1F2A}"/>
                </a:ext>
              </a:extLst>
            </p:cNvPr>
            <p:cNvGrpSpPr/>
            <p:nvPr/>
          </p:nvGrpSpPr>
          <p:grpSpPr>
            <a:xfrm>
              <a:off x="533400" y="2819400"/>
              <a:ext cx="1371600" cy="533400"/>
              <a:chOff x="1143000" y="2895600"/>
              <a:chExt cx="1371600" cy="533400"/>
            </a:xfrm>
          </p:grpSpPr>
          <p:sp>
            <p:nvSpPr>
              <p:cNvPr id="50" name="Rounded Rectangle 39">
                <a:extLst>
                  <a:ext uri="{FF2B5EF4-FFF2-40B4-BE49-F238E27FC236}">
                    <a16:creationId xmlns:a16="http://schemas.microsoft.com/office/drawing/2014/main" id="{C52BCA70-358A-AB48-4471-549D6E633262}"/>
                  </a:ext>
                </a:extLst>
              </p:cNvPr>
              <p:cNvSpPr/>
              <p:nvPr/>
            </p:nvSpPr>
            <p:spPr>
              <a:xfrm>
                <a:off x="1143000" y="2895600"/>
                <a:ext cx="1371600" cy="533400"/>
              </a:xfrm>
              <a:prstGeom prst="roundRect">
                <a:avLst/>
              </a:prstGeom>
              <a:ln>
                <a:headEnd type="none" w="med" len="med"/>
                <a:tailEnd type="none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tIns="0" bIns="102870" rtlCol="0" anchor="ctr"/>
              <a:lstStyle/>
              <a:p>
                <a:pPr defTabSz="685800">
                  <a:defRPr/>
                </a:pPr>
                <a:r>
                  <a:rPr lang="en-US" sz="21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w</a:t>
                </a:r>
              </a:p>
            </p:txBody>
          </p:sp>
          <p:sp>
            <p:nvSpPr>
              <p:cNvPr id="51" name="Right Arrow 2">
                <a:extLst>
                  <a:ext uri="{FF2B5EF4-FFF2-40B4-BE49-F238E27FC236}">
                    <a16:creationId xmlns:a16="http://schemas.microsoft.com/office/drawing/2014/main" id="{FD7FB226-7531-25C5-3C90-6A4B01032136}"/>
                  </a:ext>
                </a:extLst>
              </p:cNvPr>
              <p:cNvSpPr/>
              <p:nvPr/>
            </p:nvSpPr>
            <p:spPr>
              <a:xfrm>
                <a:off x="1865292" y="3048000"/>
                <a:ext cx="445671" cy="304800"/>
              </a:xfrm>
              <a:prstGeom prst="rightArrow">
                <a:avLst/>
              </a:prstGeom>
              <a:ln>
                <a:headEnd type="none" w="med" len="med"/>
                <a:tailEnd type="none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>
                  <a:defRPr/>
                </a:pPr>
                <a:endParaRPr lang="en-US" sz="1350">
                  <a:solidFill>
                    <a:srgbClr val="FFFFFF"/>
                  </a:solidFill>
                  <a:latin typeface="Century Gothic" panose="020F0302020204030204"/>
                  <a:sym typeface="Arial"/>
                </a:endParaRPr>
              </a:p>
            </p:txBody>
          </p:sp>
        </p:grpSp>
        <p:grpSp>
          <p:nvGrpSpPr>
            <p:cNvPr id="44" name="Group 41">
              <a:extLst>
                <a:ext uri="{FF2B5EF4-FFF2-40B4-BE49-F238E27FC236}">
                  <a16:creationId xmlns:a16="http://schemas.microsoft.com/office/drawing/2014/main" id="{D57B3D4C-9930-6A90-EF9C-9ED9B3A6A959}"/>
                </a:ext>
              </a:extLst>
            </p:cNvPr>
            <p:cNvGrpSpPr/>
            <p:nvPr/>
          </p:nvGrpSpPr>
          <p:grpSpPr>
            <a:xfrm>
              <a:off x="533400" y="4038600"/>
              <a:ext cx="1371600" cy="533400"/>
              <a:chOff x="1143000" y="2895600"/>
              <a:chExt cx="1371600" cy="533400"/>
            </a:xfrm>
          </p:grpSpPr>
          <p:sp>
            <p:nvSpPr>
              <p:cNvPr id="48" name="Rounded Rectangle 42">
                <a:extLst>
                  <a:ext uri="{FF2B5EF4-FFF2-40B4-BE49-F238E27FC236}">
                    <a16:creationId xmlns:a16="http://schemas.microsoft.com/office/drawing/2014/main" id="{372BECEC-E7AA-AEAB-CDBE-94D3C4F80BB7}"/>
                  </a:ext>
                </a:extLst>
              </p:cNvPr>
              <p:cNvSpPr/>
              <p:nvPr/>
            </p:nvSpPr>
            <p:spPr>
              <a:xfrm>
                <a:off x="1143000" y="2895600"/>
                <a:ext cx="1371600" cy="533400"/>
              </a:xfrm>
              <a:prstGeom prst="roundRect">
                <a:avLst/>
              </a:prstGeom>
              <a:ln>
                <a:headEnd type="none" w="med" len="med"/>
                <a:tailEnd type="none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tIns="0" bIns="102870" rtlCol="0" anchor="ctr"/>
              <a:lstStyle/>
              <a:p>
                <a:pPr defTabSz="685800">
                  <a:defRPr/>
                </a:pPr>
                <a:r>
                  <a:rPr lang="en-US" sz="21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w</a:t>
                </a:r>
              </a:p>
            </p:txBody>
          </p:sp>
          <p:sp>
            <p:nvSpPr>
              <p:cNvPr id="49" name="Right Arrow 43">
                <a:extLst>
                  <a:ext uri="{FF2B5EF4-FFF2-40B4-BE49-F238E27FC236}">
                    <a16:creationId xmlns:a16="http://schemas.microsoft.com/office/drawing/2014/main" id="{DC3C94ED-8532-FFA1-585D-C097CFD548C2}"/>
                  </a:ext>
                </a:extLst>
              </p:cNvPr>
              <p:cNvSpPr/>
              <p:nvPr/>
            </p:nvSpPr>
            <p:spPr>
              <a:xfrm>
                <a:off x="1865292" y="3048000"/>
                <a:ext cx="445671" cy="304800"/>
              </a:xfrm>
              <a:prstGeom prst="rightArrow">
                <a:avLst/>
              </a:prstGeom>
              <a:ln>
                <a:headEnd type="none" w="med" len="med"/>
                <a:tailEnd type="none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>
                  <a:defRPr/>
                </a:pPr>
                <a:endParaRPr lang="en-US" sz="1350">
                  <a:solidFill>
                    <a:srgbClr val="FFFFFF"/>
                  </a:solidFill>
                  <a:latin typeface="Century Gothic" panose="020F0302020204030204"/>
                  <a:sym typeface="Arial"/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B1D9B3A1-6FDA-9C89-CC10-6C5DD9AF9128}"/>
                </a:ext>
              </a:extLst>
            </p:cNvPr>
            <p:cNvGrpSpPr/>
            <p:nvPr/>
          </p:nvGrpSpPr>
          <p:grpSpPr>
            <a:xfrm>
              <a:off x="533400" y="5334000"/>
              <a:ext cx="1371600" cy="533400"/>
              <a:chOff x="1143000" y="2895600"/>
              <a:chExt cx="1371600" cy="533400"/>
            </a:xfrm>
          </p:grpSpPr>
          <p:sp>
            <p:nvSpPr>
              <p:cNvPr id="46" name="Rounded Rectangle 45">
                <a:extLst>
                  <a:ext uri="{FF2B5EF4-FFF2-40B4-BE49-F238E27FC236}">
                    <a16:creationId xmlns:a16="http://schemas.microsoft.com/office/drawing/2014/main" id="{92307C6C-047C-9CD3-48E3-E09356E61223}"/>
                  </a:ext>
                </a:extLst>
              </p:cNvPr>
              <p:cNvSpPr/>
              <p:nvPr/>
            </p:nvSpPr>
            <p:spPr>
              <a:xfrm>
                <a:off x="1143000" y="2895600"/>
                <a:ext cx="1371600" cy="533400"/>
              </a:xfrm>
              <a:prstGeom prst="roundRect">
                <a:avLst/>
              </a:prstGeom>
              <a:ln>
                <a:headEnd type="none" w="med" len="med"/>
                <a:tailEnd type="none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tIns="0" bIns="102870" rtlCol="0" anchor="ctr"/>
              <a:lstStyle/>
              <a:p>
                <a:pPr defTabSz="685800">
                  <a:defRPr/>
                </a:pPr>
                <a:r>
                  <a:rPr lang="en-US" sz="21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w</a:t>
                </a:r>
              </a:p>
            </p:txBody>
          </p:sp>
          <p:sp>
            <p:nvSpPr>
              <p:cNvPr id="47" name="Right Arrow 46">
                <a:extLst>
                  <a:ext uri="{FF2B5EF4-FFF2-40B4-BE49-F238E27FC236}">
                    <a16:creationId xmlns:a16="http://schemas.microsoft.com/office/drawing/2014/main" id="{F9B81609-AE37-162B-C5AF-6D81E7348067}"/>
                  </a:ext>
                </a:extLst>
              </p:cNvPr>
              <p:cNvSpPr/>
              <p:nvPr/>
            </p:nvSpPr>
            <p:spPr>
              <a:xfrm>
                <a:off x="1865292" y="3048000"/>
                <a:ext cx="445671" cy="304800"/>
              </a:xfrm>
              <a:prstGeom prst="rightArrow">
                <a:avLst/>
              </a:prstGeom>
              <a:ln>
                <a:headEnd type="none" w="med" len="med"/>
                <a:tailEnd type="none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>
                  <a:defRPr/>
                </a:pPr>
                <a:endParaRPr lang="en-US" sz="1350">
                  <a:solidFill>
                    <a:srgbClr val="FFFFFF"/>
                  </a:solidFill>
                  <a:latin typeface="Century Gothic" panose="020F0302020204030204"/>
                  <a:sym typeface="Arial"/>
                </a:endParaRPr>
              </a:p>
            </p:txBody>
          </p:sp>
        </p:grpSp>
      </p:grpSp>
      <p:grpSp>
        <p:nvGrpSpPr>
          <p:cNvPr id="52" name="Group 18">
            <a:extLst>
              <a:ext uri="{FF2B5EF4-FFF2-40B4-BE49-F238E27FC236}">
                <a16:creationId xmlns:a16="http://schemas.microsoft.com/office/drawing/2014/main" id="{C9D96C34-2833-5BDD-CC2D-93257F38823D}"/>
              </a:ext>
            </a:extLst>
          </p:cNvPr>
          <p:cNvGrpSpPr/>
          <p:nvPr/>
        </p:nvGrpSpPr>
        <p:grpSpPr>
          <a:xfrm>
            <a:off x="3028950" y="2794933"/>
            <a:ext cx="1828800" cy="2286000"/>
            <a:chOff x="2514600" y="2819400"/>
            <a:chExt cx="2438400" cy="3048000"/>
          </a:xfrm>
        </p:grpSpPr>
        <p:grpSp>
          <p:nvGrpSpPr>
            <p:cNvPr id="53" name="Group 57">
              <a:extLst>
                <a:ext uri="{FF2B5EF4-FFF2-40B4-BE49-F238E27FC236}">
                  <a16:creationId xmlns:a16="http://schemas.microsoft.com/office/drawing/2014/main" id="{F45905A1-9B67-DA53-F117-851C3B9FA3D3}"/>
                </a:ext>
              </a:extLst>
            </p:cNvPr>
            <p:cNvGrpSpPr/>
            <p:nvPr/>
          </p:nvGrpSpPr>
          <p:grpSpPr>
            <a:xfrm>
              <a:off x="2514600" y="2819400"/>
              <a:ext cx="1371600" cy="533400"/>
              <a:chOff x="1143000" y="2895600"/>
              <a:chExt cx="1371600" cy="533400"/>
            </a:xfrm>
          </p:grpSpPr>
          <p:sp>
            <p:nvSpPr>
              <p:cNvPr id="60" name="Rounded Rectangle 58">
                <a:extLst>
                  <a:ext uri="{FF2B5EF4-FFF2-40B4-BE49-F238E27FC236}">
                    <a16:creationId xmlns:a16="http://schemas.microsoft.com/office/drawing/2014/main" id="{235BFF61-3D57-8A02-0D0A-265F4E5FF07A}"/>
                  </a:ext>
                </a:extLst>
              </p:cNvPr>
              <p:cNvSpPr/>
              <p:nvPr/>
            </p:nvSpPr>
            <p:spPr>
              <a:xfrm>
                <a:off x="1143000" y="2895600"/>
                <a:ext cx="1371600" cy="533400"/>
              </a:xfrm>
              <a:prstGeom prst="roundRect">
                <a:avLst/>
              </a:prstGeom>
              <a:ln>
                <a:headEnd type="none" w="med" len="med"/>
                <a:tailEnd type="none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tIns="0" bIns="102870" rtlCol="0" anchor="ctr"/>
              <a:lstStyle/>
              <a:p>
                <a:pPr defTabSz="685800">
                  <a:defRPr/>
                </a:pPr>
                <a:r>
                  <a:rPr lang="en-US" sz="21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w</a:t>
                </a:r>
                <a:r>
                  <a:rPr lang="en-US" sz="2100" baseline="300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1</a:t>
                </a:r>
                <a:endParaRPr lang="en-US" sz="2100">
                  <a:solidFill>
                    <a:srgbClr val="000000"/>
                  </a:solidFill>
                  <a:latin typeface="Gill Sans Light"/>
                  <a:cs typeface="Gill Sans Light"/>
                  <a:sym typeface="Arial"/>
                </a:endParaRPr>
              </a:p>
            </p:txBody>
          </p:sp>
          <p:sp>
            <p:nvSpPr>
              <p:cNvPr id="61" name="Right Arrow 59">
                <a:extLst>
                  <a:ext uri="{FF2B5EF4-FFF2-40B4-BE49-F238E27FC236}">
                    <a16:creationId xmlns:a16="http://schemas.microsoft.com/office/drawing/2014/main" id="{9D60030D-BE8C-D341-7600-D6B127BCC5D6}"/>
                  </a:ext>
                </a:extLst>
              </p:cNvPr>
              <p:cNvSpPr/>
              <p:nvPr/>
            </p:nvSpPr>
            <p:spPr>
              <a:xfrm rot="19187059">
                <a:off x="1865292" y="3048000"/>
                <a:ext cx="445671" cy="304800"/>
              </a:xfrm>
              <a:prstGeom prst="rightArrow">
                <a:avLst/>
              </a:prstGeom>
              <a:ln>
                <a:headEnd type="none" w="med" len="med"/>
                <a:tailEnd type="none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>
                  <a:defRPr/>
                </a:pPr>
                <a:endParaRPr lang="en-US" sz="1350">
                  <a:solidFill>
                    <a:srgbClr val="FFFFFF"/>
                  </a:solidFill>
                  <a:latin typeface="Century Gothic" panose="020F0302020204030204"/>
                  <a:sym typeface="Arial"/>
                </a:endParaRPr>
              </a:p>
            </p:txBody>
          </p:sp>
        </p:grpSp>
        <p:grpSp>
          <p:nvGrpSpPr>
            <p:cNvPr id="54" name="Group 60">
              <a:extLst>
                <a:ext uri="{FF2B5EF4-FFF2-40B4-BE49-F238E27FC236}">
                  <a16:creationId xmlns:a16="http://schemas.microsoft.com/office/drawing/2014/main" id="{3CC8C213-3B43-8BD0-203D-F42EE1238115}"/>
                </a:ext>
              </a:extLst>
            </p:cNvPr>
            <p:cNvGrpSpPr/>
            <p:nvPr/>
          </p:nvGrpSpPr>
          <p:grpSpPr>
            <a:xfrm>
              <a:off x="3581400" y="4038600"/>
              <a:ext cx="1371600" cy="533400"/>
              <a:chOff x="1143000" y="2895600"/>
              <a:chExt cx="1371600" cy="533400"/>
            </a:xfrm>
          </p:grpSpPr>
          <p:sp>
            <p:nvSpPr>
              <p:cNvPr id="58" name="Rounded Rectangle 61">
                <a:extLst>
                  <a:ext uri="{FF2B5EF4-FFF2-40B4-BE49-F238E27FC236}">
                    <a16:creationId xmlns:a16="http://schemas.microsoft.com/office/drawing/2014/main" id="{B9BC952E-86E0-4E51-3415-C67D60618E99}"/>
                  </a:ext>
                </a:extLst>
              </p:cNvPr>
              <p:cNvSpPr/>
              <p:nvPr/>
            </p:nvSpPr>
            <p:spPr>
              <a:xfrm>
                <a:off x="1143000" y="2895600"/>
                <a:ext cx="1371600" cy="533400"/>
              </a:xfrm>
              <a:prstGeom prst="roundRect">
                <a:avLst/>
              </a:prstGeom>
              <a:ln>
                <a:headEnd type="none" w="med" len="med"/>
                <a:tailEnd type="none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tIns="0" bIns="102870" rtlCol="0" anchor="ctr"/>
              <a:lstStyle/>
              <a:p>
                <a:pPr defTabSz="685800">
                  <a:defRPr/>
                </a:pPr>
                <a:r>
                  <a:rPr lang="en-US" sz="21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w</a:t>
                </a:r>
                <a:r>
                  <a:rPr lang="en-US" sz="2100" baseline="300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2</a:t>
                </a:r>
                <a:endParaRPr lang="en-US" sz="2100">
                  <a:solidFill>
                    <a:srgbClr val="000000"/>
                  </a:solidFill>
                  <a:latin typeface="Gill Sans Light"/>
                  <a:cs typeface="Gill Sans Light"/>
                  <a:sym typeface="Arial"/>
                </a:endParaRPr>
              </a:p>
            </p:txBody>
          </p:sp>
          <p:sp>
            <p:nvSpPr>
              <p:cNvPr id="59" name="Right Arrow 62">
                <a:extLst>
                  <a:ext uri="{FF2B5EF4-FFF2-40B4-BE49-F238E27FC236}">
                    <a16:creationId xmlns:a16="http://schemas.microsoft.com/office/drawing/2014/main" id="{1DE00C7D-2607-E2C6-0DB9-EE72E37C839B}"/>
                  </a:ext>
                </a:extLst>
              </p:cNvPr>
              <p:cNvSpPr/>
              <p:nvPr/>
            </p:nvSpPr>
            <p:spPr>
              <a:xfrm rot="2958776">
                <a:off x="1865292" y="3048000"/>
                <a:ext cx="445671" cy="304800"/>
              </a:xfrm>
              <a:prstGeom prst="rightArrow">
                <a:avLst/>
              </a:prstGeom>
              <a:ln>
                <a:headEnd type="none" w="med" len="med"/>
                <a:tailEnd type="none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>
                  <a:defRPr/>
                </a:pPr>
                <a:endParaRPr lang="en-US" sz="1350">
                  <a:solidFill>
                    <a:srgbClr val="FFFFFF"/>
                  </a:solidFill>
                  <a:latin typeface="Century Gothic" panose="020F0302020204030204"/>
                  <a:sym typeface="Arial"/>
                </a:endParaRPr>
              </a:p>
            </p:txBody>
          </p:sp>
        </p:grpSp>
        <p:grpSp>
          <p:nvGrpSpPr>
            <p:cNvPr id="55" name="Group 63">
              <a:extLst>
                <a:ext uri="{FF2B5EF4-FFF2-40B4-BE49-F238E27FC236}">
                  <a16:creationId xmlns:a16="http://schemas.microsoft.com/office/drawing/2014/main" id="{21E24431-71B1-220A-3631-EE27F5A9ADCB}"/>
                </a:ext>
              </a:extLst>
            </p:cNvPr>
            <p:cNvGrpSpPr/>
            <p:nvPr/>
          </p:nvGrpSpPr>
          <p:grpSpPr>
            <a:xfrm>
              <a:off x="3124200" y="5334000"/>
              <a:ext cx="1371600" cy="533400"/>
              <a:chOff x="1143000" y="2895600"/>
              <a:chExt cx="1371600" cy="533400"/>
            </a:xfrm>
          </p:grpSpPr>
          <p:sp>
            <p:nvSpPr>
              <p:cNvPr id="56" name="Rounded Rectangle 64">
                <a:extLst>
                  <a:ext uri="{FF2B5EF4-FFF2-40B4-BE49-F238E27FC236}">
                    <a16:creationId xmlns:a16="http://schemas.microsoft.com/office/drawing/2014/main" id="{2F8F3E6B-6C45-BDB4-00E5-5192779AE89F}"/>
                  </a:ext>
                </a:extLst>
              </p:cNvPr>
              <p:cNvSpPr/>
              <p:nvPr/>
            </p:nvSpPr>
            <p:spPr>
              <a:xfrm>
                <a:off x="1143000" y="2895600"/>
                <a:ext cx="1371600" cy="533400"/>
              </a:xfrm>
              <a:prstGeom prst="roundRect">
                <a:avLst/>
              </a:prstGeom>
              <a:ln>
                <a:headEnd type="none" w="med" len="med"/>
                <a:tailEnd type="none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tIns="0" bIns="102870" rtlCol="0" anchor="ctr"/>
              <a:lstStyle/>
              <a:p>
                <a:pPr defTabSz="685800">
                  <a:defRPr/>
                </a:pPr>
                <a:r>
                  <a:rPr lang="en-US" sz="21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w</a:t>
                </a:r>
                <a:r>
                  <a:rPr lang="en-US" sz="2100" baseline="300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3</a:t>
                </a:r>
                <a:endParaRPr lang="en-US" sz="2100">
                  <a:solidFill>
                    <a:srgbClr val="000000"/>
                  </a:solidFill>
                  <a:latin typeface="Gill Sans Light"/>
                  <a:cs typeface="Gill Sans Light"/>
                  <a:sym typeface="Arial"/>
                </a:endParaRPr>
              </a:p>
            </p:txBody>
          </p:sp>
          <p:sp>
            <p:nvSpPr>
              <p:cNvPr id="57" name="Right Arrow 65">
                <a:extLst>
                  <a:ext uri="{FF2B5EF4-FFF2-40B4-BE49-F238E27FC236}">
                    <a16:creationId xmlns:a16="http://schemas.microsoft.com/office/drawing/2014/main" id="{DBCADA80-057C-AE52-AB7E-AAC43E21F02A}"/>
                  </a:ext>
                </a:extLst>
              </p:cNvPr>
              <p:cNvSpPr/>
              <p:nvPr/>
            </p:nvSpPr>
            <p:spPr>
              <a:xfrm rot="20556231">
                <a:off x="1865292" y="3048000"/>
                <a:ext cx="445671" cy="304800"/>
              </a:xfrm>
              <a:prstGeom prst="rightArrow">
                <a:avLst/>
              </a:prstGeom>
              <a:ln>
                <a:headEnd type="none" w="med" len="med"/>
                <a:tailEnd type="none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>
                  <a:defRPr/>
                </a:pPr>
                <a:endParaRPr lang="en-US" sz="1350">
                  <a:solidFill>
                    <a:srgbClr val="FFFFFF"/>
                  </a:solidFill>
                  <a:latin typeface="Century Gothic" panose="020F0302020204030204"/>
                  <a:sym typeface="Arial"/>
                </a:endParaRPr>
              </a:p>
            </p:txBody>
          </p:sp>
        </p:grpSp>
      </p:grpSp>
      <p:grpSp>
        <p:nvGrpSpPr>
          <p:cNvPr id="62" name="Group 75">
            <a:extLst>
              <a:ext uri="{FF2B5EF4-FFF2-40B4-BE49-F238E27FC236}">
                <a16:creationId xmlns:a16="http://schemas.microsoft.com/office/drawing/2014/main" id="{82506E2A-E8B7-AED7-ABAF-0D5BF293B748}"/>
              </a:ext>
            </a:extLst>
          </p:cNvPr>
          <p:cNvGrpSpPr/>
          <p:nvPr/>
        </p:nvGrpSpPr>
        <p:grpSpPr>
          <a:xfrm>
            <a:off x="6100141" y="2736363"/>
            <a:ext cx="1028700" cy="2286000"/>
            <a:chOff x="533400" y="2819400"/>
            <a:chExt cx="1371600" cy="3048000"/>
          </a:xfrm>
        </p:grpSpPr>
        <p:grpSp>
          <p:nvGrpSpPr>
            <p:cNvPr id="63" name="Group 76">
              <a:extLst>
                <a:ext uri="{FF2B5EF4-FFF2-40B4-BE49-F238E27FC236}">
                  <a16:creationId xmlns:a16="http://schemas.microsoft.com/office/drawing/2014/main" id="{98AAEBA8-A5B4-FFDE-0A68-E85D816E2AF1}"/>
                </a:ext>
              </a:extLst>
            </p:cNvPr>
            <p:cNvGrpSpPr/>
            <p:nvPr/>
          </p:nvGrpSpPr>
          <p:grpSpPr>
            <a:xfrm>
              <a:off x="533400" y="2819400"/>
              <a:ext cx="1371600" cy="533400"/>
              <a:chOff x="1143000" y="2895600"/>
              <a:chExt cx="1371600" cy="533400"/>
            </a:xfrm>
          </p:grpSpPr>
          <p:sp>
            <p:nvSpPr>
              <p:cNvPr id="70" name="Rounded Rectangle 83">
                <a:extLst>
                  <a:ext uri="{FF2B5EF4-FFF2-40B4-BE49-F238E27FC236}">
                    <a16:creationId xmlns:a16="http://schemas.microsoft.com/office/drawing/2014/main" id="{9F84AF05-09D1-D600-2669-3D58226F2369}"/>
                  </a:ext>
                </a:extLst>
              </p:cNvPr>
              <p:cNvSpPr/>
              <p:nvPr/>
            </p:nvSpPr>
            <p:spPr>
              <a:xfrm>
                <a:off x="1143000" y="2895600"/>
                <a:ext cx="1371600" cy="533400"/>
              </a:xfrm>
              <a:prstGeom prst="roundRect">
                <a:avLst/>
              </a:prstGeom>
              <a:ln>
                <a:headEnd type="none" w="med" len="med"/>
                <a:tailEnd type="none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tIns="0" bIns="102870" rtlCol="0" anchor="ctr"/>
              <a:lstStyle/>
              <a:p>
                <a:pPr defTabSz="685800">
                  <a:defRPr/>
                </a:pPr>
                <a:r>
                  <a:rPr lang="en-US" sz="21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w</a:t>
                </a:r>
              </a:p>
            </p:txBody>
          </p:sp>
          <p:sp>
            <p:nvSpPr>
              <p:cNvPr id="71" name="Right Arrow 84">
                <a:extLst>
                  <a:ext uri="{FF2B5EF4-FFF2-40B4-BE49-F238E27FC236}">
                    <a16:creationId xmlns:a16="http://schemas.microsoft.com/office/drawing/2014/main" id="{D08DFE7C-C207-7DF9-C4DA-6DAD1031B614}"/>
                  </a:ext>
                </a:extLst>
              </p:cNvPr>
              <p:cNvSpPr/>
              <p:nvPr/>
            </p:nvSpPr>
            <p:spPr>
              <a:xfrm rot="20266155">
                <a:off x="1865292" y="3048000"/>
                <a:ext cx="445671" cy="304800"/>
              </a:xfrm>
              <a:prstGeom prst="rightArrow">
                <a:avLst/>
              </a:prstGeom>
              <a:ln>
                <a:headEnd type="none" w="med" len="med"/>
                <a:tailEnd type="none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>
                  <a:defRPr/>
                </a:pPr>
                <a:endParaRPr lang="en-US" sz="1350">
                  <a:solidFill>
                    <a:srgbClr val="FFFFFF"/>
                  </a:solidFill>
                  <a:latin typeface="Century Gothic" panose="020F0302020204030204"/>
                  <a:sym typeface="Arial"/>
                </a:endParaRPr>
              </a:p>
            </p:txBody>
          </p:sp>
        </p:grpSp>
        <p:grpSp>
          <p:nvGrpSpPr>
            <p:cNvPr id="64" name="Group 77">
              <a:extLst>
                <a:ext uri="{FF2B5EF4-FFF2-40B4-BE49-F238E27FC236}">
                  <a16:creationId xmlns:a16="http://schemas.microsoft.com/office/drawing/2014/main" id="{B6E22D2E-69CF-8AB0-B3B9-EA60A3FE7477}"/>
                </a:ext>
              </a:extLst>
            </p:cNvPr>
            <p:cNvGrpSpPr/>
            <p:nvPr/>
          </p:nvGrpSpPr>
          <p:grpSpPr>
            <a:xfrm>
              <a:off x="533400" y="4038600"/>
              <a:ext cx="1371600" cy="533400"/>
              <a:chOff x="1143000" y="2895600"/>
              <a:chExt cx="1371600" cy="533400"/>
            </a:xfrm>
          </p:grpSpPr>
          <p:sp>
            <p:nvSpPr>
              <p:cNvPr id="68" name="Rounded Rectangle 81">
                <a:extLst>
                  <a:ext uri="{FF2B5EF4-FFF2-40B4-BE49-F238E27FC236}">
                    <a16:creationId xmlns:a16="http://schemas.microsoft.com/office/drawing/2014/main" id="{589269D1-6411-DBD5-C5AA-286063DDBD9F}"/>
                  </a:ext>
                </a:extLst>
              </p:cNvPr>
              <p:cNvSpPr/>
              <p:nvPr/>
            </p:nvSpPr>
            <p:spPr>
              <a:xfrm>
                <a:off x="1143000" y="2895600"/>
                <a:ext cx="1371600" cy="533400"/>
              </a:xfrm>
              <a:prstGeom prst="roundRect">
                <a:avLst/>
              </a:prstGeom>
              <a:ln>
                <a:headEnd type="none" w="med" len="med"/>
                <a:tailEnd type="none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tIns="0" bIns="102870" rtlCol="0" anchor="ctr"/>
              <a:lstStyle/>
              <a:p>
                <a:pPr defTabSz="685800">
                  <a:defRPr/>
                </a:pPr>
                <a:r>
                  <a:rPr lang="en-US" sz="21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w</a:t>
                </a:r>
              </a:p>
            </p:txBody>
          </p:sp>
          <p:sp>
            <p:nvSpPr>
              <p:cNvPr id="69" name="Right Arrow 82">
                <a:extLst>
                  <a:ext uri="{FF2B5EF4-FFF2-40B4-BE49-F238E27FC236}">
                    <a16:creationId xmlns:a16="http://schemas.microsoft.com/office/drawing/2014/main" id="{3954EBEE-5B20-73F3-6802-D6F96E6821F3}"/>
                  </a:ext>
                </a:extLst>
              </p:cNvPr>
              <p:cNvSpPr/>
              <p:nvPr/>
            </p:nvSpPr>
            <p:spPr>
              <a:xfrm rot="20111223">
                <a:off x="1865292" y="3048000"/>
                <a:ext cx="445671" cy="304800"/>
              </a:xfrm>
              <a:prstGeom prst="rightArrow">
                <a:avLst/>
              </a:prstGeom>
              <a:ln>
                <a:headEnd type="none" w="med" len="med"/>
                <a:tailEnd type="none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>
                  <a:defRPr/>
                </a:pPr>
                <a:endParaRPr lang="en-US" sz="1350">
                  <a:solidFill>
                    <a:srgbClr val="FFFFFF"/>
                  </a:solidFill>
                  <a:latin typeface="Century Gothic" panose="020F0302020204030204"/>
                  <a:sym typeface="Arial"/>
                </a:endParaRPr>
              </a:p>
            </p:txBody>
          </p:sp>
        </p:grpSp>
        <p:grpSp>
          <p:nvGrpSpPr>
            <p:cNvPr id="65" name="Group 78">
              <a:extLst>
                <a:ext uri="{FF2B5EF4-FFF2-40B4-BE49-F238E27FC236}">
                  <a16:creationId xmlns:a16="http://schemas.microsoft.com/office/drawing/2014/main" id="{D716FA8C-2C32-1590-0F67-36E5D34F5A03}"/>
                </a:ext>
              </a:extLst>
            </p:cNvPr>
            <p:cNvGrpSpPr/>
            <p:nvPr/>
          </p:nvGrpSpPr>
          <p:grpSpPr>
            <a:xfrm>
              <a:off x="533400" y="5334000"/>
              <a:ext cx="1371600" cy="533400"/>
              <a:chOff x="1143000" y="2895600"/>
              <a:chExt cx="1371600" cy="533400"/>
            </a:xfrm>
          </p:grpSpPr>
          <p:sp>
            <p:nvSpPr>
              <p:cNvPr id="66" name="Rounded Rectangle 79">
                <a:extLst>
                  <a:ext uri="{FF2B5EF4-FFF2-40B4-BE49-F238E27FC236}">
                    <a16:creationId xmlns:a16="http://schemas.microsoft.com/office/drawing/2014/main" id="{5650C615-90A4-753C-CF09-DF99A8A0D5EF}"/>
                  </a:ext>
                </a:extLst>
              </p:cNvPr>
              <p:cNvSpPr/>
              <p:nvPr/>
            </p:nvSpPr>
            <p:spPr>
              <a:xfrm>
                <a:off x="1143000" y="2895600"/>
                <a:ext cx="1371600" cy="533400"/>
              </a:xfrm>
              <a:prstGeom prst="roundRect">
                <a:avLst/>
              </a:prstGeom>
              <a:ln>
                <a:headEnd type="none" w="med" len="med"/>
                <a:tailEnd type="none"/>
              </a:ln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tIns="0" bIns="102870" rtlCol="0" anchor="ctr"/>
              <a:lstStyle/>
              <a:p>
                <a:pPr defTabSz="685800">
                  <a:defRPr/>
                </a:pPr>
                <a:r>
                  <a:rPr lang="en-US" sz="2100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w</a:t>
                </a:r>
              </a:p>
            </p:txBody>
          </p:sp>
          <p:sp>
            <p:nvSpPr>
              <p:cNvPr id="67" name="Right Arrow 80">
                <a:extLst>
                  <a:ext uri="{FF2B5EF4-FFF2-40B4-BE49-F238E27FC236}">
                    <a16:creationId xmlns:a16="http://schemas.microsoft.com/office/drawing/2014/main" id="{452994BE-4E7F-06E2-9449-C43A7225657A}"/>
                  </a:ext>
                </a:extLst>
              </p:cNvPr>
              <p:cNvSpPr/>
              <p:nvPr/>
            </p:nvSpPr>
            <p:spPr>
              <a:xfrm rot="19836594">
                <a:off x="1865292" y="3048000"/>
                <a:ext cx="445671" cy="304800"/>
              </a:xfrm>
              <a:prstGeom prst="rightArrow">
                <a:avLst/>
              </a:prstGeom>
              <a:ln>
                <a:headEnd type="none" w="med" len="med"/>
                <a:tailEnd type="none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800">
                  <a:defRPr/>
                </a:pPr>
                <a:endParaRPr lang="en-US" sz="1350">
                  <a:solidFill>
                    <a:srgbClr val="FFFFFF"/>
                  </a:solidFill>
                  <a:latin typeface="Century Gothic" panose="020F0302020204030204"/>
                  <a:sym typeface="Arial"/>
                </a:endParaRPr>
              </a:p>
            </p:txBody>
          </p:sp>
        </p:grpSp>
      </p:grpSp>
      <p:sp>
        <p:nvSpPr>
          <p:cNvPr id="72" name="TextBox 37">
            <a:extLst>
              <a:ext uri="{FF2B5EF4-FFF2-40B4-BE49-F238E27FC236}">
                <a16:creationId xmlns:a16="http://schemas.microsoft.com/office/drawing/2014/main" id="{1B73C84D-B340-8BFF-A39C-C35C23B59741}"/>
              </a:ext>
            </a:extLst>
          </p:cNvPr>
          <p:cNvSpPr txBox="1"/>
          <p:nvPr/>
        </p:nvSpPr>
        <p:spPr>
          <a:xfrm>
            <a:off x="5010129" y="4460730"/>
            <a:ext cx="93968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defRPr/>
            </a:pPr>
            <a:r>
              <a:rPr lang="en-US" sz="1500" b="1" err="1">
                <a:solidFill>
                  <a:srgbClr val="C00000"/>
                </a:solidFill>
                <a:latin typeface="Gill Sans Light"/>
                <a:cs typeface="Gill Sans Light"/>
                <a:sym typeface="Arial"/>
              </a:rPr>
              <a:t>Allreduce</a:t>
            </a:r>
            <a:endParaRPr lang="en-US" sz="1500" b="1">
              <a:solidFill>
                <a:srgbClr val="C00000"/>
              </a:solidFill>
              <a:latin typeface="Gill Sans Light"/>
              <a:cs typeface="Gill Sans Light"/>
              <a:sym typeface="Arial"/>
            </a:endParaRPr>
          </a:p>
        </p:txBody>
      </p:sp>
      <p:sp>
        <p:nvSpPr>
          <p:cNvPr id="73" name="内容占位符 2">
            <a:extLst>
              <a:ext uri="{FF2B5EF4-FFF2-40B4-BE49-F238E27FC236}">
                <a16:creationId xmlns:a16="http://schemas.microsoft.com/office/drawing/2014/main" id="{9E5319D9-C30A-A335-89CB-9859504FB0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8229600" cy="3771636"/>
          </a:xfrm>
        </p:spPr>
        <p:txBody>
          <a:bodyPr/>
          <a:lstStyle/>
          <a:p>
            <a:r>
              <a:rPr lang="en-US" altLang="zh-CN">
                <a:sym typeface="Wingdings" pitchFamily="2" charset="2"/>
              </a:rPr>
              <a:t>Problem: may have idle time at each process </a:t>
            </a:r>
          </a:p>
          <a:p>
            <a:endParaRPr kumimoji="1" lang="en-US" altLang="zh-CN"/>
          </a:p>
        </p:txBody>
      </p:sp>
    </p:spTree>
    <p:extLst>
      <p:ext uri="{BB962C8B-B14F-4D97-AF65-F5344CB8AC3E}">
        <p14:creationId xmlns:p14="http://schemas.microsoft.com/office/powerpoint/2010/main" val="656812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5" grpId="0"/>
      <p:bldP spid="36" grpId="0" animBg="1"/>
      <p:bldP spid="37" grpId="0" animBg="1"/>
      <p:bldP spid="41" grpId="0" animBg="1"/>
      <p:bldP spid="7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BAF51F-EC10-FC90-2FF3-F7A6F3B76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Asynchronous Execution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286685-6EC6-7DDC-BEE4-BE08C74C3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/>
              <a:t>Key idea: each process does not wait for others</a:t>
            </a:r>
          </a:p>
          <a:p>
            <a:pPr lvl="1"/>
            <a:r>
              <a:rPr kumimoji="1" lang="en-US" altLang="zh-CN"/>
              <a:t>Update the gradients upon receive a messages, no iteration barrier</a:t>
            </a: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5E594F7-0D2C-B44D-1C7D-EEC647C54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37</a:t>
            </a:fld>
            <a:endParaRPr lang="zh-CN" altLang="en-US"/>
          </a:p>
        </p:txBody>
      </p:sp>
      <p:grpSp>
        <p:nvGrpSpPr>
          <p:cNvPr id="5" name="Group 3">
            <a:extLst>
              <a:ext uri="{FF2B5EF4-FFF2-40B4-BE49-F238E27FC236}">
                <a16:creationId xmlns:a16="http://schemas.microsoft.com/office/drawing/2014/main" id="{87305804-789D-A491-6296-DDF35564F6B0}"/>
              </a:ext>
            </a:extLst>
          </p:cNvPr>
          <p:cNvGrpSpPr/>
          <p:nvPr/>
        </p:nvGrpSpPr>
        <p:grpSpPr>
          <a:xfrm>
            <a:off x="1475656" y="2857500"/>
            <a:ext cx="6042909" cy="2222332"/>
            <a:chOff x="431717" y="2253734"/>
            <a:chExt cx="8057211" cy="2963109"/>
          </a:xfrm>
        </p:grpSpPr>
        <p:grpSp>
          <p:nvGrpSpPr>
            <p:cNvPr id="6" name="Group 4">
              <a:extLst>
                <a:ext uri="{FF2B5EF4-FFF2-40B4-BE49-F238E27FC236}">
                  <a16:creationId xmlns:a16="http://schemas.microsoft.com/office/drawing/2014/main" id="{8D1F5B34-448E-6F78-0C9F-7BC2E29CCBDA}"/>
                </a:ext>
              </a:extLst>
            </p:cNvPr>
            <p:cNvGrpSpPr/>
            <p:nvPr/>
          </p:nvGrpSpPr>
          <p:grpSpPr>
            <a:xfrm>
              <a:off x="431717" y="2253734"/>
              <a:ext cx="8035618" cy="492443"/>
              <a:chOff x="117782" y="2253734"/>
              <a:chExt cx="8035618" cy="492443"/>
            </a:xfrm>
          </p:grpSpPr>
          <p:cxnSp>
            <p:nvCxnSpPr>
              <p:cNvPr id="13" name="Straight Arrow Connector 11">
                <a:extLst>
                  <a:ext uri="{FF2B5EF4-FFF2-40B4-BE49-F238E27FC236}">
                    <a16:creationId xmlns:a16="http://schemas.microsoft.com/office/drawing/2014/main" id="{86251198-8DE2-D9D3-4090-130C690A9AD9}"/>
                  </a:ext>
                </a:extLst>
              </p:cNvPr>
              <p:cNvCxnSpPr/>
              <p:nvPr/>
            </p:nvCxnSpPr>
            <p:spPr>
              <a:xfrm>
                <a:off x="1752600" y="2484566"/>
                <a:ext cx="64008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2">
                <a:extLst>
                  <a:ext uri="{FF2B5EF4-FFF2-40B4-BE49-F238E27FC236}">
                    <a16:creationId xmlns:a16="http://schemas.microsoft.com/office/drawing/2014/main" id="{01FD7119-6F4D-BEDA-4BAA-CFF8421C4AB2}"/>
                  </a:ext>
                </a:extLst>
              </p:cNvPr>
              <p:cNvSpPr txBox="1"/>
              <p:nvPr/>
            </p:nvSpPr>
            <p:spPr>
              <a:xfrm>
                <a:off x="117782" y="2253734"/>
                <a:ext cx="1492289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 defTabSz="685800">
                  <a:defRPr/>
                </a:pPr>
                <a:r>
                  <a:rPr lang="en-US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Machine 1</a:t>
                </a:r>
              </a:p>
            </p:txBody>
          </p:sp>
        </p:grpSp>
        <p:grpSp>
          <p:nvGrpSpPr>
            <p:cNvPr id="7" name="Group 5">
              <a:extLst>
                <a:ext uri="{FF2B5EF4-FFF2-40B4-BE49-F238E27FC236}">
                  <a16:creationId xmlns:a16="http://schemas.microsoft.com/office/drawing/2014/main" id="{5295DFA3-E840-5ADF-CF6D-58C048B4585D}"/>
                </a:ext>
              </a:extLst>
            </p:cNvPr>
            <p:cNvGrpSpPr/>
            <p:nvPr/>
          </p:nvGrpSpPr>
          <p:grpSpPr>
            <a:xfrm>
              <a:off x="431717" y="3489067"/>
              <a:ext cx="8035618" cy="492443"/>
              <a:chOff x="117782" y="3184267"/>
              <a:chExt cx="8035618" cy="492443"/>
            </a:xfrm>
          </p:grpSpPr>
          <p:sp>
            <p:nvSpPr>
              <p:cNvPr id="11" name="TextBox 9">
                <a:extLst>
                  <a:ext uri="{FF2B5EF4-FFF2-40B4-BE49-F238E27FC236}">
                    <a16:creationId xmlns:a16="http://schemas.microsoft.com/office/drawing/2014/main" id="{B24F734D-73E3-843B-5C1E-C6F0B8D0AAED}"/>
                  </a:ext>
                </a:extLst>
              </p:cNvPr>
              <p:cNvSpPr txBox="1"/>
              <p:nvPr/>
            </p:nvSpPr>
            <p:spPr>
              <a:xfrm>
                <a:off x="117782" y="3184267"/>
                <a:ext cx="1492289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 defTabSz="685800">
                  <a:defRPr/>
                </a:pPr>
                <a:r>
                  <a:rPr lang="en-US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Machine 2</a:t>
                </a:r>
              </a:p>
            </p:txBody>
          </p:sp>
          <p:cxnSp>
            <p:nvCxnSpPr>
              <p:cNvPr id="12" name="Straight Arrow Connector 10">
                <a:extLst>
                  <a:ext uri="{FF2B5EF4-FFF2-40B4-BE49-F238E27FC236}">
                    <a16:creationId xmlns:a16="http://schemas.microsoft.com/office/drawing/2014/main" id="{3C07A8C3-9AE0-41B4-A3B2-F64BB8E67CA8}"/>
                  </a:ext>
                </a:extLst>
              </p:cNvPr>
              <p:cNvCxnSpPr/>
              <p:nvPr/>
            </p:nvCxnSpPr>
            <p:spPr>
              <a:xfrm>
                <a:off x="1752600" y="3415099"/>
                <a:ext cx="64008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6">
              <a:extLst>
                <a:ext uri="{FF2B5EF4-FFF2-40B4-BE49-F238E27FC236}">
                  <a16:creationId xmlns:a16="http://schemas.microsoft.com/office/drawing/2014/main" id="{20AF98FD-301C-06AC-B906-B74592160603}"/>
                </a:ext>
              </a:extLst>
            </p:cNvPr>
            <p:cNvGrpSpPr/>
            <p:nvPr/>
          </p:nvGrpSpPr>
          <p:grpSpPr>
            <a:xfrm>
              <a:off x="453310" y="4724400"/>
              <a:ext cx="8035618" cy="492443"/>
              <a:chOff x="117782" y="4114800"/>
              <a:chExt cx="8035618" cy="492443"/>
            </a:xfrm>
          </p:grpSpPr>
          <p:sp>
            <p:nvSpPr>
              <p:cNvPr id="9" name="TextBox 7">
                <a:extLst>
                  <a:ext uri="{FF2B5EF4-FFF2-40B4-BE49-F238E27FC236}">
                    <a16:creationId xmlns:a16="http://schemas.microsoft.com/office/drawing/2014/main" id="{F1CF92BB-A558-C7E8-6AD1-4317A20B6B28}"/>
                  </a:ext>
                </a:extLst>
              </p:cNvPr>
              <p:cNvSpPr txBox="1"/>
              <p:nvPr/>
            </p:nvSpPr>
            <p:spPr>
              <a:xfrm>
                <a:off x="117782" y="4114800"/>
                <a:ext cx="1492289" cy="4924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 defTabSz="685800">
                  <a:defRPr/>
                </a:pPr>
                <a:r>
                  <a:rPr lang="en-US">
                    <a:solidFill>
                      <a:srgbClr val="000000"/>
                    </a:solidFill>
                    <a:latin typeface="Gill Sans Light"/>
                    <a:cs typeface="Gill Sans Light"/>
                    <a:sym typeface="Arial"/>
                  </a:rPr>
                  <a:t>Machine 3</a:t>
                </a:r>
              </a:p>
            </p:txBody>
          </p:sp>
          <p:cxnSp>
            <p:nvCxnSpPr>
              <p:cNvPr id="10" name="Straight Arrow Connector 8">
                <a:extLst>
                  <a:ext uri="{FF2B5EF4-FFF2-40B4-BE49-F238E27FC236}">
                    <a16:creationId xmlns:a16="http://schemas.microsoft.com/office/drawing/2014/main" id="{4BB9352D-7305-7D03-C7CE-8F2DCEC5C8CC}"/>
                  </a:ext>
                </a:extLst>
              </p:cNvPr>
              <p:cNvCxnSpPr/>
              <p:nvPr/>
            </p:nvCxnSpPr>
            <p:spPr>
              <a:xfrm>
                <a:off x="1752600" y="4345632"/>
                <a:ext cx="640080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5" name="Rectangle 13">
            <a:extLst>
              <a:ext uri="{FF2B5EF4-FFF2-40B4-BE49-F238E27FC236}">
                <a16:creationId xmlns:a16="http://schemas.microsoft.com/office/drawing/2014/main" id="{180F5C6E-390E-3791-E3FA-2E926C94096C}"/>
              </a:ext>
            </a:extLst>
          </p:cNvPr>
          <p:cNvSpPr/>
          <p:nvPr/>
        </p:nvSpPr>
        <p:spPr>
          <a:xfrm>
            <a:off x="2803610" y="2859397"/>
            <a:ext cx="835467" cy="346249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Iteration</a:t>
            </a:r>
          </a:p>
        </p:txBody>
      </p:sp>
      <p:sp>
        <p:nvSpPr>
          <p:cNvPr id="16" name="Rectangle 14">
            <a:extLst>
              <a:ext uri="{FF2B5EF4-FFF2-40B4-BE49-F238E27FC236}">
                <a16:creationId xmlns:a16="http://schemas.microsoft.com/office/drawing/2014/main" id="{40D5EE0E-DFF5-09EB-F009-9311D4376F16}"/>
              </a:ext>
            </a:extLst>
          </p:cNvPr>
          <p:cNvSpPr/>
          <p:nvPr/>
        </p:nvSpPr>
        <p:spPr>
          <a:xfrm>
            <a:off x="2803610" y="3788376"/>
            <a:ext cx="2035617" cy="346249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Iteration</a:t>
            </a:r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id="{47F06FA1-D519-BED3-E84D-180F7B3E528A}"/>
              </a:ext>
            </a:extLst>
          </p:cNvPr>
          <p:cNvSpPr/>
          <p:nvPr/>
        </p:nvSpPr>
        <p:spPr>
          <a:xfrm>
            <a:off x="2803611" y="4710499"/>
            <a:ext cx="1292667" cy="346249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Iteration</a:t>
            </a:r>
          </a:p>
        </p:txBody>
      </p:sp>
      <p:sp>
        <p:nvSpPr>
          <p:cNvPr id="18" name="TextBox 16">
            <a:extLst>
              <a:ext uri="{FF2B5EF4-FFF2-40B4-BE49-F238E27FC236}">
                <a16:creationId xmlns:a16="http://schemas.microsoft.com/office/drawing/2014/main" id="{D8E755A1-3EC1-A594-C11A-9BAD87B8AAA7}"/>
              </a:ext>
            </a:extLst>
          </p:cNvPr>
          <p:cNvSpPr txBox="1"/>
          <p:nvPr/>
        </p:nvSpPr>
        <p:spPr>
          <a:xfrm>
            <a:off x="3437869" y="2376100"/>
            <a:ext cx="9092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defRPr/>
            </a:pPr>
            <a:r>
              <a:rPr lang="en-US" sz="150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Compute</a:t>
            </a:r>
          </a:p>
        </p:txBody>
      </p:sp>
      <p:sp>
        <p:nvSpPr>
          <p:cNvPr id="19" name="TextBox 17">
            <a:extLst>
              <a:ext uri="{FF2B5EF4-FFF2-40B4-BE49-F238E27FC236}">
                <a16:creationId xmlns:a16="http://schemas.microsoft.com/office/drawing/2014/main" id="{63A1AAAD-77E0-D840-9129-A6456E443619}"/>
              </a:ext>
            </a:extLst>
          </p:cNvPr>
          <p:cNvSpPr txBox="1"/>
          <p:nvPr/>
        </p:nvSpPr>
        <p:spPr>
          <a:xfrm>
            <a:off x="4851709" y="2376100"/>
            <a:ext cx="12573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defRPr/>
            </a:pPr>
            <a:r>
              <a:rPr lang="en-US" sz="150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Communicate</a:t>
            </a:r>
          </a:p>
        </p:txBody>
      </p:sp>
      <p:sp>
        <p:nvSpPr>
          <p:cNvPr id="20" name="Rectangle 18">
            <a:extLst>
              <a:ext uri="{FF2B5EF4-FFF2-40B4-BE49-F238E27FC236}">
                <a16:creationId xmlns:a16="http://schemas.microsoft.com/office/drawing/2014/main" id="{F76BD062-AA12-5F1F-6BD9-C14F9CDE2569}"/>
              </a:ext>
            </a:extLst>
          </p:cNvPr>
          <p:cNvSpPr/>
          <p:nvPr/>
        </p:nvSpPr>
        <p:spPr>
          <a:xfrm>
            <a:off x="3666468" y="2859397"/>
            <a:ext cx="1256322" cy="346249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Iteration</a:t>
            </a:r>
          </a:p>
        </p:txBody>
      </p:sp>
      <p:sp>
        <p:nvSpPr>
          <p:cNvPr id="21" name="Rectangle 19">
            <a:extLst>
              <a:ext uri="{FF2B5EF4-FFF2-40B4-BE49-F238E27FC236}">
                <a16:creationId xmlns:a16="http://schemas.microsoft.com/office/drawing/2014/main" id="{36973585-2B7E-F9E7-2B36-A79B4F3DC43A}"/>
              </a:ext>
            </a:extLst>
          </p:cNvPr>
          <p:cNvSpPr/>
          <p:nvPr/>
        </p:nvSpPr>
        <p:spPr>
          <a:xfrm>
            <a:off x="4866618" y="3788376"/>
            <a:ext cx="835467" cy="346249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Iteration</a:t>
            </a:r>
          </a:p>
        </p:txBody>
      </p:sp>
      <p:sp>
        <p:nvSpPr>
          <p:cNvPr id="22" name="Rectangle 20">
            <a:extLst>
              <a:ext uri="{FF2B5EF4-FFF2-40B4-BE49-F238E27FC236}">
                <a16:creationId xmlns:a16="http://schemas.microsoft.com/office/drawing/2014/main" id="{C9B80F08-B2D2-33B5-14A5-EA43BEFE0EAC}"/>
              </a:ext>
            </a:extLst>
          </p:cNvPr>
          <p:cNvSpPr/>
          <p:nvPr/>
        </p:nvSpPr>
        <p:spPr>
          <a:xfrm>
            <a:off x="4111187" y="4708039"/>
            <a:ext cx="1292667" cy="346249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sz="135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Iteration</a:t>
            </a:r>
          </a:p>
        </p:txBody>
      </p:sp>
      <p:sp>
        <p:nvSpPr>
          <p:cNvPr id="23" name="TextBox 21">
            <a:extLst>
              <a:ext uri="{FF2B5EF4-FFF2-40B4-BE49-F238E27FC236}">
                <a16:creationId xmlns:a16="http://schemas.microsoft.com/office/drawing/2014/main" id="{554A937E-1E24-83FA-E575-67F5ABF88F48}"/>
              </a:ext>
            </a:extLst>
          </p:cNvPr>
          <p:cNvSpPr txBox="1"/>
          <p:nvPr/>
        </p:nvSpPr>
        <p:spPr>
          <a:xfrm>
            <a:off x="6466819" y="2376100"/>
            <a:ext cx="90922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defRPr/>
            </a:pPr>
            <a:r>
              <a:rPr lang="en-US" sz="1500">
                <a:solidFill>
                  <a:srgbClr val="000000"/>
                </a:solidFill>
                <a:latin typeface="Gill Sans Light"/>
                <a:cs typeface="Gill Sans Light"/>
                <a:sym typeface="Arial"/>
              </a:rPr>
              <a:t>Compute</a:t>
            </a:r>
          </a:p>
        </p:txBody>
      </p:sp>
      <p:cxnSp>
        <p:nvCxnSpPr>
          <p:cNvPr id="24" name="!!Straight Arrow Connector 26">
            <a:extLst>
              <a:ext uri="{FF2B5EF4-FFF2-40B4-BE49-F238E27FC236}">
                <a16:creationId xmlns:a16="http://schemas.microsoft.com/office/drawing/2014/main" id="{ED513D35-3848-134F-1496-D3F8AFD6169B}"/>
              </a:ext>
            </a:extLst>
          </p:cNvPr>
          <p:cNvCxnSpPr/>
          <p:nvPr/>
        </p:nvCxnSpPr>
        <p:spPr>
          <a:xfrm>
            <a:off x="3219200" y="3030625"/>
            <a:ext cx="342900" cy="926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!!Straight Arrow Connector 27">
            <a:extLst>
              <a:ext uri="{FF2B5EF4-FFF2-40B4-BE49-F238E27FC236}">
                <a16:creationId xmlns:a16="http://schemas.microsoft.com/office/drawing/2014/main" id="{A02B428A-CE19-58E2-BAB9-117FC6114469}"/>
              </a:ext>
            </a:extLst>
          </p:cNvPr>
          <p:cNvCxnSpPr/>
          <p:nvPr/>
        </p:nvCxnSpPr>
        <p:spPr>
          <a:xfrm flipV="1">
            <a:off x="3830406" y="3957124"/>
            <a:ext cx="342900" cy="926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!!Straight Arrow Connector 30">
            <a:extLst>
              <a:ext uri="{FF2B5EF4-FFF2-40B4-BE49-F238E27FC236}">
                <a16:creationId xmlns:a16="http://schemas.microsoft.com/office/drawing/2014/main" id="{2A2B1B88-E73A-D649-00CD-A201B0C44415}"/>
              </a:ext>
            </a:extLst>
          </p:cNvPr>
          <p:cNvCxnSpPr/>
          <p:nvPr/>
        </p:nvCxnSpPr>
        <p:spPr>
          <a:xfrm flipV="1">
            <a:off x="3588111" y="3034418"/>
            <a:ext cx="457200" cy="184920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!!Straight Arrow Connector 33">
            <a:extLst>
              <a:ext uri="{FF2B5EF4-FFF2-40B4-BE49-F238E27FC236}">
                <a16:creationId xmlns:a16="http://schemas.microsoft.com/office/drawing/2014/main" id="{AEDB6A3D-73A2-751B-8783-26F2095A3572}"/>
              </a:ext>
            </a:extLst>
          </p:cNvPr>
          <p:cNvCxnSpPr/>
          <p:nvPr/>
        </p:nvCxnSpPr>
        <p:spPr>
          <a:xfrm>
            <a:off x="4382027" y="3040193"/>
            <a:ext cx="628650" cy="185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!!Straight Arrow Connector 35">
            <a:extLst>
              <a:ext uri="{FF2B5EF4-FFF2-40B4-BE49-F238E27FC236}">
                <a16:creationId xmlns:a16="http://schemas.microsoft.com/office/drawing/2014/main" id="{7D3BE23F-3972-1424-847A-4CB83498D97E}"/>
              </a:ext>
            </a:extLst>
          </p:cNvPr>
          <p:cNvCxnSpPr/>
          <p:nvPr/>
        </p:nvCxnSpPr>
        <p:spPr>
          <a:xfrm flipV="1">
            <a:off x="3903083" y="3019502"/>
            <a:ext cx="255931" cy="926501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!!Straight Arrow Connector 36">
            <a:extLst>
              <a:ext uri="{FF2B5EF4-FFF2-40B4-BE49-F238E27FC236}">
                <a16:creationId xmlns:a16="http://schemas.microsoft.com/office/drawing/2014/main" id="{3B782DA9-FDDB-BA66-7742-161785F779E6}"/>
              </a:ext>
            </a:extLst>
          </p:cNvPr>
          <p:cNvCxnSpPr/>
          <p:nvPr/>
        </p:nvCxnSpPr>
        <p:spPr>
          <a:xfrm>
            <a:off x="4470270" y="4045875"/>
            <a:ext cx="342900" cy="926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9920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F68278-AE31-60E0-5EBD-DABF69B80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Async vs. Sync execution 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073CB9-2D4A-E235-4416-A91B36091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8229600" cy="4585692"/>
          </a:xfrm>
        </p:spPr>
        <p:txBody>
          <a:bodyPr>
            <a:normAutofit/>
          </a:bodyPr>
          <a:lstStyle/>
          <a:p>
            <a:r>
              <a:rPr kumimoji="1" lang="en-US" altLang="zh-CN"/>
              <a:t>Async</a:t>
            </a:r>
          </a:p>
          <a:p>
            <a:pPr lvl="1"/>
            <a:r>
              <a:rPr kumimoji="1" lang="en-US" altLang="zh-CN"/>
              <a:t>Pros: efficiency </a:t>
            </a:r>
          </a:p>
          <a:p>
            <a:pPr lvl="1"/>
            <a:r>
              <a:rPr kumimoji="1" lang="en-US" altLang="zh-CN"/>
              <a:t>Cons: trade accuracy for performance </a:t>
            </a:r>
          </a:p>
          <a:p>
            <a:r>
              <a:rPr kumimoji="1" lang="en-US" altLang="zh-CN"/>
              <a:t>Sync</a:t>
            </a:r>
          </a:p>
          <a:p>
            <a:pPr lvl="1"/>
            <a:r>
              <a:rPr kumimoji="1" lang="en-US" altLang="zh-CN"/>
              <a:t>Pros: Preserve the SGD training property</a:t>
            </a:r>
          </a:p>
          <a:p>
            <a:pPr lvl="1"/>
            <a:r>
              <a:rPr kumimoji="1" lang="en-US" altLang="zh-CN"/>
              <a:t>Cons: poor performance </a:t>
            </a:r>
          </a:p>
          <a:p>
            <a:r>
              <a:rPr kumimoji="1" lang="en-US" altLang="zh-CN"/>
              <a:t>Which is better? </a:t>
            </a:r>
          </a:p>
          <a:p>
            <a:pPr lvl="1"/>
            <a:r>
              <a:rPr kumimoji="1" lang="en-US" altLang="zh-CN"/>
              <a:t>Hard to tell. But, as a system designer, preserving the algorithms property is </a:t>
            </a:r>
            <a:r>
              <a:rPr kumimoji="1" lang="en-US" altLang="zh-CN" b="1">
                <a:solidFill>
                  <a:srgbClr val="C00000"/>
                </a:solidFill>
              </a:rPr>
              <a:t>very important</a:t>
            </a:r>
            <a:r>
              <a:rPr kumimoji="1" lang="en-US" altLang="zh-CN"/>
              <a:t>. Any design that alter the training property should be justified </a:t>
            </a:r>
          </a:p>
          <a:p>
            <a:endParaRPr kumimoji="1"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1C927B-484A-70BA-C966-C6EC58C64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38</a:t>
            </a:fld>
            <a:endParaRPr lang="zh-CN" altLang="en-US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E71DC639-3B2D-E88D-B7D4-04CBFB5330B7}"/>
              </a:ext>
            </a:extLst>
          </p:cNvPr>
          <p:cNvSpPr txBox="1">
            <a:spLocks/>
          </p:cNvSpPr>
          <p:nvPr/>
        </p:nvSpPr>
        <p:spPr>
          <a:xfrm>
            <a:off x="4788024" y="134355"/>
            <a:ext cx="4176464" cy="1620522"/>
          </a:xfrm>
          <a:prstGeom prst="rect">
            <a:avLst/>
          </a:prstGeom>
          <a:solidFill>
            <a:srgbClr val="FAEADC"/>
          </a:solidFill>
          <a:ln w="3810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360000" indent="-28575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 sz="15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»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400"/>
              <a:t>Common</a:t>
            </a:r>
            <a:r>
              <a:rPr kumimoji="1" lang="en-US" altLang="zh-CN" sz="2400" b="0"/>
              <a:t>: nearly all training currently adopts a synchronous approach </a:t>
            </a:r>
            <a:endParaRPr kumimoji="1" lang="en-US" altLang="zh-CN" b="0"/>
          </a:p>
        </p:txBody>
      </p:sp>
    </p:spTree>
    <p:extLst>
      <p:ext uri="{BB962C8B-B14F-4D97-AF65-F5344CB8AC3E}">
        <p14:creationId xmlns:p14="http://schemas.microsoft.com/office/powerpoint/2010/main" val="252425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52B2B6-938D-0B49-CD6C-45790E853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Review: De-centralized approach for </a:t>
            </a:r>
            <a:r>
              <a:rPr kumimoji="1" lang="en-US" altLang="zh-CN" dirty="0" err="1"/>
              <a:t>allreduce</a:t>
            </a:r>
            <a:r>
              <a:rPr kumimoji="1" lang="en-US" altLang="zh-CN" dirty="0"/>
              <a:t>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0C95E4-9691-9FA9-7359-E2BC2F68F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9165704" cy="1224136"/>
          </a:xfrm>
        </p:spPr>
        <p:txBody>
          <a:bodyPr/>
          <a:lstStyle/>
          <a:p>
            <a:r>
              <a:rPr kumimoji="1" lang="en-US" altLang="zh-CN"/>
              <a:t>Each node finishes its </a:t>
            </a:r>
            <a:r>
              <a:rPr kumimoji="1" lang="en-US" altLang="zh-CN" err="1"/>
              <a:t>allreduce</a:t>
            </a:r>
            <a:r>
              <a:rPr kumimoji="1" lang="en-US" altLang="zh-CN"/>
              <a:t>, one-by-one</a:t>
            </a:r>
          </a:p>
          <a:p>
            <a:pPr lvl="1"/>
            <a:r>
              <a:rPr kumimoji="1" lang="en-US" altLang="zh-CN"/>
              <a:t>Communications from future rounds can be moved earlier if w/o contention </a:t>
            </a:r>
            <a:endParaRPr kumimoji="1" lang="zh-CN" altLang="en-US"/>
          </a:p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A9C175-D36D-30B7-0BB3-A4F8E31CA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4</a:t>
            </a:fld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D8DFA76-FFE5-4D98-50D8-2584B23A2E06}"/>
              </a:ext>
            </a:extLst>
          </p:cNvPr>
          <p:cNvGrpSpPr/>
          <p:nvPr/>
        </p:nvGrpSpPr>
        <p:grpSpPr>
          <a:xfrm>
            <a:off x="1047344" y="2112149"/>
            <a:ext cx="576064" cy="576064"/>
            <a:chOff x="1935252" y="3577580"/>
            <a:chExt cx="576064" cy="576064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268050E4-28FF-A0F4-8F92-F3DD9082BE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4E6B45D3-52E3-B549-AEC9-298CD5F43A8F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0</a:t>
              </a:r>
              <a:endParaRPr kumimoji="1" lang="zh-CN" altLang="en-US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EE445535-3224-197A-C58E-09B0F9A2493A}"/>
              </a:ext>
            </a:extLst>
          </p:cNvPr>
          <p:cNvGrpSpPr/>
          <p:nvPr/>
        </p:nvGrpSpPr>
        <p:grpSpPr>
          <a:xfrm>
            <a:off x="1047344" y="2925465"/>
            <a:ext cx="576064" cy="576064"/>
            <a:chOff x="1935252" y="3577580"/>
            <a:chExt cx="576064" cy="576064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489288B6-ABD2-31D8-2180-8699D7B16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05EDC020-B97E-6D26-2A51-330C33B68DE6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1</a:t>
              </a:r>
              <a:endParaRPr kumimoji="1" lang="zh-CN" altLang="en-US"/>
            </a:p>
          </p:txBody>
        </p:sp>
      </p:grpSp>
      <p:cxnSp>
        <p:nvCxnSpPr>
          <p:cNvPr id="11" name="直线连接符 10">
            <a:extLst>
              <a:ext uri="{FF2B5EF4-FFF2-40B4-BE49-F238E27FC236}">
                <a16:creationId xmlns:a16="http://schemas.microsoft.com/office/drawing/2014/main" id="{33A4943B-0145-958F-FA53-8608A83A6689}"/>
              </a:ext>
            </a:extLst>
          </p:cNvPr>
          <p:cNvCxnSpPr/>
          <p:nvPr/>
        </p:nvCxnSpPr>
        <p:spPr>
          <a:xfrm>
            <a:off x="1787352" y="2400181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24D5030B-D6AD-7F30-B011-D3ECAACBCC4B}"/>
              </a:ext>
            </a:extLst>
          </p:cNvPr>
          <p:cNvCxnSpPr/>
          <p:nvPr/>
        </p:nvCxnSpPr>
        <p:spPr>
          <a:xfrm>
            <a:off x="1763688" y="3323678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2E7A0342-6DFD-17E6-ED27-6D324F13CF5F}"/>
              </a:ext>
            </a:extLst>
          </p:cNvPr>
          <p:cNvSpPr/>
          <p:nvPr/>
        </p:nvSpPr>
        <p:spPr>
          <a:xfrm>
            <a:off x="1567022" y="2308021"/>
            <a:ext cx="200139" cy="184319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85873D2-3032-2AC6-09D2-B13BE3E401B0}"/>
              </a:ext>
            </a:extLst>
          </p:cNvPr>
          <p:cNvSpPr/>
          <p:nvPr/>
        </p:nvSpPr>
        <p:spPr>
          <a:xfrm>
            <a:off x="1585770" y="3213497"/>
            <a:ext cx="200139" cy="184319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973E82EE-DFC9-DDD2-82AE-AC6821144554}"/>
              </a:ext>
            </a:extLst>
          </p:cNvPr>
          <p:cNvGrpSpPr/>
          <p:nvPr/>
        </p:nvGrpSpPr>
        <p:grpSpPr>
          <a:xfrm>
            <a:off x="1047344" y="3867212"/>
            <a:ext cx="576064" cy="576064"/>
            <a:chOff x="1935252" y="3577580"/>
            <a:chExt cx="576064" cy="576064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9626B1D0-746F-27D2-905E-C08E95118B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8BF84873-EB44-37AC-118C-D6D7C2517272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2</a:t>
              </a:r>
              <a:endParaRPr kumimoji="1" lang="zh-CN" altLang="en-US"/>
            </a:p>
          </p:txBody>
        </p:sp>
      </p:grp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8E15F6FD-CDBA-0288-8F57-2BF5FDE016A1}"/>
              </a:ext>
            </a:extLst>
          </p:cNvPr>
          <p:cNvCxnSpPr/>
          <p:nvPr/>
        </p:nvCxnSpPr>
        <p:spPr>
          <a:xfrm>
            <a:off x="1763688" y="4265425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BC303A1-A0B1-EDF9-CE4B-ED895EFB9DE2}"/>
              </a:ext>
            </a:extLst>
          </p:cNvPr>
          <p:cNvGrpSpPr/>
          <p:nvPr/>
        </p:nvGrpSpPr>
        <p:grpSpPr>
          <a:xfrm>
            <a:off x="1047344" y="4775717"/>
            <a:ext cx="576064" cy="576064"/>
            <a:chOff x="1935252" y="3577580"/>
            <a:chExt cx="576064" cy="576064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2D58EE64-0650-C9EF-448D-0D0D391F29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AE9B9AF-F59B-C952-BCF2-332CA74A72B6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3</a:t>
              </a:r>
              <a:endParaRPr kumimoji="1" lang="zh-CN" altLang="en-US"/>
            </a:p>
          </p:txBody>
        </p:sp>
      </p:grp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AEA2270A-D57B-6ADB-1626-3F3D07190240}"/>
              </a:ext>
            </a:extLst>
          </p:cNvPr>
          <p:cNvCxnSpPr/>
          <p:nvPr/>
        </p:nvCxnSpPr>
        <p:spPr>
          <a:xfrm>
            <a:off x="1763688" y="5173930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166AE7A2-37AD-9E64-C903-B71E33B4A9B4}"/>
              </a:ext>
            </a:extLst>
          </p:cNvPr>
          <p:cNvSpPr/>
          <p:nvPr/>
        </p:nvSpPr>
        <p:spPr>
          <a:xfrm>
            <a:off x="1585770" y="4122001"/>
            <a:ext cx="200139" cy="184319"/>
          </a:xfrm>
          <a:prstGeom prst="rect">
            <a:avLst/>
          </a:prstGeom>
          <a:solidFill>
            <a:srgbClr val="FAEADC"/>
          </a:solidFill>
          <a:ln w="8890">
            <a:solidFill>
              <a:schemeClr val="tx1">
                <a:alpha val="99000"/>
              </a:schemeClr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C6245D1-5B78-4A49-AE73-F3813004BF0C}"/>
              </a:ext>
            </a:extLst>
          </p:cNvPr>
          <p:cNvSpPr/>
          <p:nvPr/>
        </p:nvSpPr>
        <p:spPr>
          <a:xfrm>
            <a:off x="1593479" y="5036014"/>
            <a:ext cx="200139" cy="184319"/>
          </a:xfrm>
          <a:prstGeom prst="rect">
            <a:avLst/>
          </a:prstGeom>
          <a:solidFill>
            <a:srgbClr val="00FDFF"/>
          </a:solidFill>
          <a:ln w="8890">
            <a:solidFill>
              <a:schemeClr val="tx1">
                <a:alpha val="99000"/>
              </a:schemeClr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5" name="直线箭头连接符 24">
            <a:extLst>
              <a:ext uri="{FF2B5EF4-FFF2-40B4-BE49-F238E27FC236}">
                <a16:creationId xmlns:a16="http://schemas.microsoft.com/office/drawing/2014/main" id="{26693E1C-B9BE-CF87-C9B8-FF2865F63590}"/>
              </a:ext>
            </a:extLst>
          </p:cNvPr>
          <p:cNvCxnSpPr>
            <a:cxnSpLocks/>
          </p:cNvCxnSpPr>
          <p:nvPr/>
        </p:nvCxnSpPr>
        <p:spPr>
          <a:xfrm flipV="1">
            <a:off x="1955046" y="2373140"/>
            <a:ext cx="312698" cy="875789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CF221ACF-E5E9-7E3A-FD45-77B8287522D4}"/>
              </a:ext>
            </a:extLst>
          </p:cNvPr>
          <p:cNvSpPr/>
          <p:nvPr/>
        </p:nvSpPr>
        <p:spPr>
          <a:xfrm>
            <a:off x="1987654" y="2747182"/>
            <a:ext cx="200139" cy="184319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3138BA54-040E-4976-9333-B2D3BA26846B}"/>
              </a:ext>
            </a:extLst>
          </p:cNvPr>
          <p:cNvCxnSpPr>
            <a:cxnSpLocks/>
          </p:cNvCxnSpPr>
          <p:nvPr/>
        </p:nvCxnSpPr>
        <p:spPr>
          <a:xfrm>
            <a:off x="3131840" y="205394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箭头连接符 35">
            <a:extLst>
              <a:ext uri="{FF2B5EF4-FFF2-40B4-BE49-F238E27FC236}">
                <a16:creationId xmlns:a16="http://schemas.microsoft.com/office/drawing/2014/main" id="{1EBE1081-E2F8-D858-8EFF-BF98B6009672}"/>
              </a:ext>
            </a:extLst>
          </p:cNvPr>
          <p:cNvCxnSpPr>
            <a:cxnSpLocks/>
          </p:cNvCxnSpPr>
          <p:nvPr/>
        </p:nvCxnSpPr>
        <p:spPr>
          <a:xfrm flipV="1">
            <a:off x="1905072" y="3341786"/>
            <a:ext cx="307901" cy="906720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CBC3730D-EBA4-9872-0399-8B19A19C973A}"/>
              </a:ext>
            </a:extLst>
          </p:cNvPr>
          <p:cNvSpPr/>
          <p:nvPr/>
        </p:nvSpPr>
        <p:spPr>
          <a:xfrm>
            <a:off x="1967151" y="3750342"/>
            <a:ext cx="200139" cy="184319"/>
          </a:xfrm>
          <a:prstGeom prst="rect">
            <a:avLst/>
          </a:prstGeom>
          <a:solidFill>
            <a:srgbClr val="FAEADC"/>
          </a:solidFill>
          <a:ln w="8890">
            <a:solidFill>
              <a:schemeClr val="tx1">
                <a:alpha val="99000"/>
              </a:schemeClr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D9EEB8BC-6777-7B33-8D4D-8540A12BC861}"/>
              </a:ext>
            </a:extLst>
          </p:cNvPr>
          <p:cNvCxnSpPr>
            <a:cxnSpLocks/>
          </p:cNvCxnSpPr>
          <p:nvPr/>
        </p:nvCxnSpPr>
        <p:spPr>
          <a:xfrm flipV="1">
            <a:off x="1995180" y="4317983"/>
            <a:ext cx="265565" cy="846607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64478DDF-DDA7-097F-1A01-A4CC5E2D7846}"/>
              </a:ext>
            </a:extLst>
          </p:cNvPr>
          <p:cNvSpPr/>
          <p:nvPr/>
        </p:nvSpPr>
        <p:spPr>
          <a:xfrm>
            <a:off x="2023657" y="4754665"/>
            <a:ext cx="200139" cy="184319"/>
          </a:xfrm>
          <a:prstGeom prst="rect">
            <a:avLst/>
          </a:prstGeom>
          <a:solidFill>
            <a:srgbClr val="00FDFF"/>
          </a:solidFill>
          <a:ln w="8890">
            <a:solidFill>
              <a:schemeClr val="tx1">
                <a:alpha val="99000"/>
              </a:schemeClr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396487B3-0834-F23A-1D1B-1CA72B699D0D}"/>
              </a:ext>
            </a:extLst>
          </p:cNvPr>
          <p:cNvCxnSpPr>
            <a:cxnSpLocks/>
          </p:cNvCxnSpPr>
          <p:nvPr/>
        </p:nvCxnSpPr>
        <p:spPr>
          <a:xfrm>
            <a:off x="2521719" y="2417101"/>
            <a:ext cx="439911" cy="2766170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矩形 48">
            <a:extLst>
              <a:ext uri="{FF2B5EF4-FFF2-40B4-BE49-F238E27FC236}">
                <a16:creationId xmlns:a16="http://schemas.microsoft.com/office/drawing/2014/main" id="{F8057ADB-D1F7-D740-8F1A-353258A1772A}"/>
              </a:ext>
            </a:extLst>
          </p:cNvPr>
          <p:cNvSpPr/>
          <p:nvPr/>
        </p:nvSpPr>
        <p:spPr>
          <a:xfrm>
            <a:off x="2486457" y="2741146"/>
            <a:ext cx="200139" cy="184319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3A54B6E7-B028-EAB1-4E82-13262FBF6E82}"/>
              </a:ext>
            </a:extLst>
          </p:cNvPr>
          <p:cNvCxnSpPr>
            <a:cxnSpLocks/>
          </p:cNvCxnSpPr>
          <p:nvPr/>
        </p:nvCxnSpPr>
        <p:spPr>
          <a:xfrm>
            <a:off x="4359546" y="2403578"/>
            <a:ext cx="523674" cy="1878767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FEF372D5-2A73-1B7A-DA40-85E021108D81}"/>
              </a:ext>
            </a:extLst>
          </p:cNvPr>
          <p:cNvSpPr/>
          <p:nvPr/>
        </p:nvSpPr>
        <p:spPr>
          <a:xfrm>
            <a:off x="4342399" y="2761830"/>
            <a:ext cx="200139" cy="184319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2CDFC5EB-CF22-925B-556E-1AAC87050D0C}"/>
              </a:ext>
            </a:extLst>
          </p:cNvPr>
          <p:cNvCxnSpPr>
            <a:cxnSpLocks/>
          </p:cNvCxnSpPr>
          <p:nvPr/>
        </p:nvCxnSpPr>
        <p:spPr>
          <a:xfrm flipV="1">
            <a:off x="3241044" y="2353444"/>
            <a:ext cx="584682" cy="1932421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>
            <a:extLst>
              <a:ext uri="{FF2B5EF4-FFF2-40B4-BE49-F238E27FC236}">
                <a16:creationId xmlns:a16="http://schemas.microsoft.com/office/drawing/2014/main" id="{FA2DC5E2-F09F-D778-69DB-6BAC7AE778E6}"/>
              </a:ext>
            </a:extLst>
          </p:cNvPr>
          <p:cNvSpPr/>
          <p:nvPr/>
        </p:nvSpPr>
        <p:spPr>
          <a:xfrm>
            <a:off x="3307310" y="3745956"/>
            <a:ext cx="200139" cy="184319"/>
          </a:xfrm>
          <a:prstGeom prst="rect">
            <a:avLst/>
          </a:prstGeom>
          <a:solidFill>
            <a:srgbClr val="FAEADC"/>
          </a:solidFill>
          <a:ln w="8890">
            <a:solidFill>
              <a:schemeClr val="tx1">
                <a:alpha val="99000"/>
              </a:schemeClr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BA7FE852-8FA8-7E5B-2875-138DC38A2598}"/>
              </a:ext>
            </a:extLst>
          </p:cNvPr>
          <p:cNvCxnSpPr>
            <a:cxnSpLocks/>
          </p:cNvCxnSpPr>
          <p:nvPr/>
        </p:nvCxnSpPr>
        <p:spPr>
          <a:xfrm flipV="1">
            <a:off x="3455692" y="3303239"/>
            <a:ext cx="540245" cy="1867677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矩形 59">
            <a:extLst>
              <a:ext uri="{FF2B5EF4-FFF2-40B4-BE49-F238E27FC236}">
                <a16:creationId xmlns:a16="http://schemas.microsoft.com/office/drawing/2014/main" id="{9CE93173-C7BD-7B20-3DC4-CFB3B713516E}"/>
              </a:ext>
            </a:extLst>
          </p:cNvPr>
          <p:cNvSpPr/>
          <p:nvPr/>
        </p:nvSpPr>
        <p:spPr>
          <a:xfrm>
            <a:off x="3458751" y="4754664"/>
            <a:ext cx="200139" cy="184319"/>
          </a:xfrm>
          <a:prstGeom prst="rect">
            <a:avLst/>
          </a:prstGeom>
          <a:solidFill>
            <a:srgbClr val="00FDFF"/>
          </a:solidFill>
          <a:ln w="8890">
            <a:solidFill>
              <a:schemeClr val="tx1">
                <a:alpha val="99000"/>
              </a:schemeClr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01D2BDCA-7F60-7077-D23A-DBD0047FC786}"/>
              </a:ext>
            </a:extLst>
          </p:cNvPr>
          <p:cNvCxnSpPr>
            <a:cxnSpLocks/>
          </p:cNvCxnSpPr>
          <p:nvPr/>
        </p:nvCxnSpPr>
        <p:spPr>
          <a:xfrm>
            <a:off x="4189335" y="3286169"/>
            <a:ext cx="561890" cy="1893632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>
            <a:extLst>
              <a:ext uri="{FF2B5EF4-FFF2-40B4-BE49-F238E27FC236}">
                <a16:creationId xmlns:a16="http://schemas.microsoft.com/office/drawing/2014/main" id="{1BE17113-C8C7-9808-C905-6E374C92EA60}"/>
              </a:ext>
            </a:extLst>
          </p:cNvPr>
          <p:cNvSpPr/>
          <p:nvPr/>
        </p:nvSpPr>
        <p:spPr>
          <a:xfrm>
            <a:off x="4266121" y="3753087"/>
            <a:ext cx="200139" cy="184319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6" name="直线连接符 65">
            <a:extLst>
              <a:ext uri="{FF2B5EF4-FFF2-40B4-BE49-F238E27FC236}">
                <a16:creationId xmlns:a16="http://schemas.microsoft.com/office/drawing/2014/main" id="{F86218C4-A87A-64D0-FC9E-973FD40B3D30}"/>
              </a:ext>
            </a:extLst>
          </p:cNvPr>
          <p:cNvCxnSpPr>
            <a:cxnSpLocks/>
          </p:cNvCxnSpPr>
          <p:nvPr/>
        </p:nvCxnSpPr>
        <p:spPr>
          <a:xfrm>
            <a:off x="5076056" y="205394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55DAC37F-62F7-4527-4BE7-7058EF7FEF62}"/>
              </a:ext>
            </a:extLst>
          </p:cNvPr>
          <p:cNvCxnSpPr>
            <a:cxnSpLocks/>
          </p:cNvCxnSpPr>
          <p:nvPr/>
        </p:nvCxnSpPr>
        <p:spPr>
          <a:xfrm>
            <a:off x="5362011" y="4269449"/>
            <a:ext cx="227895" cy="895141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矩形 68">
            <a:extLst>
              <a:ext uri="{FF2B5EF4-FFF2-40B4-BE49-F238E27FC236}">
                <a16:creationId xmlns:a16="http://schemas.microsoft.com/office/drawing/2014/main" id="{269E8E79-C3D1-7C47-72D5-1042E3AEC668}"/>
              </a:ext>
            </a:extLst>
          </p:cNvPr>
          <p:cNvSpPr/>
          <p:nvPr/>
        </p:nvSpPr>
        <p:spPr>
          <a:xfrm>
            <a:off x="5423920" y="4754663"/>
            <a:ext cx="200139" cy="184319"/>
          </a:xfrm>
          <a:prstGeom prst="rect">
            <a:avLst/>
          </a:prstGeom>
          <a:solidFill>
            <a:srgbClr val="FAEADC"/>
          </a:solidFill>
          <a:ln w="8890">
            <a:solidFill>
              <a:schemeClr val="tx1">
                <a:alpha val="99000"/>
              </a:schemeClr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0" name="直线箭头连接符 69">
            <a:extLst>
              <a:ext uri="{FF2B5EF4-FFF2-40B4-BE49-F238E27FC236}">
                <a16:creationId xmlns:a16="http://schemas.microsoft.com/office/drawing/2014/main" id="{3099E4C6-0F07-B647-60DD-1ECAC9610900}"/>
              </a:ext>
            </a:extLst>
          </p:cNvPr>
          <p:cNvCxnSpPr>
            <a:cxnSpLocks/>
          </p:cNvCxnSpPr>
          <p:nvPr/>
        </p:nvCxnSpPr>
        <p:spPr>
          <a:xfrm flipV="1">
            <a:off x="5786142" y="2373140"/>
            <a:ext cx="680872" cy="2781559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矩形 71">
            <a:extLst>
              <a:ext uri="{FF2B5EF4-FFF2-40B4-BE49-F238E27FC236}">
                <a16:creationId xmlns:a16="http://schemas.microsoft.com/office/drawing/2014/main" id="{5A19B756-8CEE-E996-6473-C785F5C68C0C}"/>
              </a:ext>
            </a:extLst>
          </p:cNvPr>
          <p:cNvSpPr/>
          <p:nvPr/>
        </p:nvSpPr>
        <p:spPr>
          <a:xfrm>
            <a:off x="5801416" y="4754662"/>
            <a:ext cx="200139" cy="184319"/>
          </a:xfrm>
          <a:prstGeom prst="rect">
            <a:avLst/>
          </a:prstGeom>
          <a:solidFill>
            <a:srgbClr val="00FDFF"/>
          </a:solidFill>
          <a:ln w="8890">
            <a:solidFill>
              <a:schemeClr val="tx1">
                <a:alpha val="99000"/>
              </a:schemeClr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5" name="直线箭头连接符 74">
            <a:extLst>
              <a:ext uri="{FF2B5EF4-FFF2-40B4-BE49-F238E27FC236}">
                <a16:creationId xmlns:a16="http://schemas.microsoft.com/office/drawing/2014/main" id="{AC78F954-A168-AB51-C7BE-70146FBB398A}"/>
              </a:ext>
            </a:extLst>
          </p:cNvPr>
          <p:cNvCxnSpPr>
            <a:cxnSpLocks/>
          </p:cNvCxnSpPr>
          <p:nvPr/>
        </p:nvCxnSpPr>
        <p:spPr>
          <a:xfrm>
            <a:off x="6607294" y="2409339"/>
            <a:ext cx="306560" cy="932447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矩形 76">
            <a:extLst>
              <a:ext uri="{FF2B5EF4-FFF2-40B4-BE49-F238E27FC236}">
                <a16:creationId xmlns:a16="http://schemas.microsoft.com/office/drawing/2014/main" id="{ECB1E711-6B0F-8A18-16F7-380B08C5D655}"/>
              </a:ext>
            </a:extLst>
          </p:cNvPr>
          <p:cNvSpPr/>
          <p:nvPr/>
        </p:nvSpPr>
        <p:spPr>
          <a:xfrm>
            <a:off x="6727365" y="2757558"/>
            <a:ext cx="200139" cy="184319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78" name="直线箭头连接符 77">
            <a:extLst>
              <a:ext uri="{FF2B5EF4-FFF2-40B4-BE49-F238E27FC236}">
                <a16:creationId xmlns:a16="http://schemas.microsoft.com/office/drawing/2014/main" id="{9D056263-DD14-8102-EADE-35657B62E5E6}"/>
              </a:ext>
            </a:extLst>
          </p:cNvPr>
          <p:cNvCxnSpPr>
            <a:cxnSpLocks/>
          </p:cNvCxnSpPr>
          <p:nvPr/>
        </p:nvCxnSpPr>
        <p:spPr>
          <a:xfrm>
            <a:off x="6437295" y="3306650"/>
            <a:ext cx="312698" cy="976991"/>
          </a:xfrm>
          <a:prstGeom prst="straightConnector1">
            <a:avLst/>
          </a:prstGeom>
          <a:ln w="15875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矩形 79">
            <a:extLst>
              <a:ext uri="{FF2B5EF4-FFF2-40B4-BE49-F238E27FC236}">
                <a16:creationId xmlns:a16="http://schemas.microsoft.com/office/drawing/2014/main" id="{FEF63DA6-A62C-4E59-987A-7E79D6A7D2E6}"/>
              </a:ext>
            </a:extLst>
          </p:cNvPr>
          <p:cNvSpPr/>
          <p:nvPr/>
        </p:nvSpPr>
        <p:spPr>
          <a:xfrm>
            <a:off x="6476783" y="3755508"/>
            <a:ext cx="200139" cy="184319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81" name="直线连接符 80">
            <a:extLst>
              <a:ext uri="{FF2B5EF4-FFF2-40B4-BE49-F238E27FC236}">
                <a16:creationId xmlns:a16="http://schemas.microsoft.com/office/drawing/2014/main" id="{5D695A01-A434-51DC-D701-9F982F79FF5A}"/>
              </a:ext>
            </a:extLst>
          </p:cNvPr>
          <p:cNvCxnSpPr>
            <a:cxnSpLocks/>
          </p:cNvCxnSpPr>
          <p:nvPr/>
        </p:nvCxnSpPr>
        <p:spPr>
          <a:xfrm>
            <a:off x="7092280" y="204351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9" name="组合 88">
            <a:extLst>
              <a:ext uri="{FF2B5EF4-FFF2-40B4-BE49-F238E27FC236}">
                <a16:creationId xmlns:a16="http://schemas.microsoft.com/office/drawing/2014/main" id="{8A3EC9E3-634C-FDE6-7D2E-82CB570C66E9}"/>
              </a:ext>
            </a:extLst>
          </p:cNvPr>
          <p:cNvGrpSpPr/>
          <p:nvPr/>
        </p:nvGrpSpPr>
        <p:grpSpPr>
          <a:xfrm>
            <a:off x="7107900" y="2019684"/>
            <a:ext cx="1603597" cy="369425"/>
            <a:chOff x="7107900" y="2019684"/>
            <a:chExt cx="1603597" cy="369425"/>
          </a:xfrm>
        </p:grpSpPr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881DF4AF-CC32-E2C2-40DB-0E8E579D4E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39118" y="2114443"/>
              <a:ext cx="195450" cy="1800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5DC52C23-1548-3617-8F75-D97D4989A3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9034" y="2114443"/>
              <a:ext cx="195450" cy="1800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461A53EB-E6AD-C2CA-3044-AFC5F6750EF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85819" y="2114443"/>
              <a:ext cx="195450" cy="180000"/>
            </a:xfrm>
            <a:prstGeom prst="rect">
              <a:avLst/>
            </a:prstGeom>
            <a:solidFill>
              <a:srgbClr val="FAEADC"/>
            </a:solidFill>
            <a:ln w="8890">
              <a:solidFill>
                <a:schemeClr val="tx1">
                  <a:alpha val="99000"/>
                </a:schemeClr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252D38D7-247B-64D7-F3F7-17B2F7A2B11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6047" y="2114443"/>
              <a:ext cx="195450" cy="180000"/>
            </a:xfrm>
            <a:prstGeom prst="rect">
              <a:avLst/>
            </a:prstGeom>
            <a:solidFill>
              <a:srgbClr val="00FDFF"/>
            </a:solidFill>
            <a:ln w="8890">
              <a:solidFill>
                <a:schemeClr val="tx1">
                  <a:alpha val="99000"/>
                </a:schemeClr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文本框 85">
              <a:extLst>
                <a:ext uri="{FF2B5EF4-FFF2-40B4-BE49-F238E27FC236}">
                  <a16:creationId xmlns:a16="http://schemas.microsoft.com/office/drawing/2014/main" id="{66778F83-5C48-E586-B6C4-43EB4A114FD9}"/>
                </a:ext>
              </a:extLst>
            </p:cNvPr>
            <p:cNvSpPr txBox="1"/>
            <p:nvPr/>
          </p:nvSpPr>
          <p:spPr>
            <a:xfrm flipH="1" flipV="1">
              <a:off x="7107900" y="2019777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192E9FB0-C181-8C9A-7C0E-244F31EE52B6}"/>
                </a:ext>
              </a:extLst>
            </p:cNvPr>
            <p:cNvSpPr txBox="1"/>
            <p:nvPr/>
          </p:nvSpPr>
          <p:spPr>
            <a:xfrm flipH="1" flipV="1">
              <a:off x="7519490" y="2019684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  <p:sp>
          <p:nvSpPr>
            <p:cNvPr id="88" name="文本框 87">
              <a:extLst>
                <a:ext uri="{FF2B5EF4-FFF2-40B4-BE49-F238E27FC236}">
                  <a16:creationId xmlns:a16="http://schemas.microsoft.com/office/drawing/2014/main" id="{9502C726-2C8F-3141-B7ED-B86E3E9D606F}"/>
                </a:ext>
              </a:extLst>
            </p:cNvPr>
            <p:cNvSpPr txBox="1"/>
            <p:nvPr/>
          </p:nvSpPr>
          <p:spPr>
            <a:xfrm flipH="1" flipV="1">
              <a:off x="7934981" y="2019684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</p:grpSp>
      <p:grpSp>
        <p:nvGrpSpPr>
          <p:cNvPr id="90" name="组合 89">
            <a:extLst>
              <a:ext uri="{FF2B5EF4-FFF2-40B4-BE49-F238E27FC236}">
                <a16:creationId xmlns:a16="http://schemas.microsoft.com/office/drawing/2014/main" id="{661CB5CD-3E61-AC64-8A40-31E46C2AA5B7}"/>
              </a:ext>
            </a:extLst>
          </p:cNvPr>
          <p:cNvGrpSpPr/>
          <p:nvPr/>
        </p:nvGrpSpPr>
        <p:grpSpPr>
          <a:xfrm>
            <a:off x="7107900" y="2948065"/>
            <a:ext cx="1603597" cy="369425"/>
            <a:chOff x="7107900" y="2019684"/>
            <a:chExt cx="1603597" cy="369425"/>
          </a:xfrm>
        </p:grpSpPr>
        <p:sp>
          <p:nvSpPr>
            <p:cNvPr id="91" name="矩形 90">
              <a:extLst>
                <a:ext uri="{FF2B5EF4-FFF2-40B4-BE49-F238E27FC236}">
                  <a16:creationId xmlns:a16="http://schemas.microsoft.com/office/drawing/2014/main" id="{57E0CE7E-3939-EA81-CB11-96E45915C5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39118" y="2114443"/>
              <a:ext cx="195450" cy="1800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2" name="矩形 91">
              <a:extLst>
                <a:ext uri="{FF2B5EF4-FFF2-40B4-BE49-F238E27FC236}">
                  <a16:creationId xmlns:a16="http://schemas.microsoft.com/office/drawing/2014/main" id="{249EA1B9-6C69-E9C6-3F4B-64DA9177D5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9034" y="2114443"/>
              <a:ext cx="195450" cy="1800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11946BE7-717A-B83F-E168-16143EC32B7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85819" y="2114443"/>
              <a:ext cx="195450" cy="180000"/>
            </a:xfrm>
            <a:prstGeom prst="rect">
              <a:avLst/>
            </a:prstGeom>
            <a:solidFill>
              <a:srgbClr val="FAEADC"/>
            </a:solidFill>
            <a:ln w="8890">
              <a:solidFill>
                <a:schemeClr val="tx1">
                  <a:alpha val="99000"/>
                </a:schemeClr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4" name="矩形 93">
              <a:extLst>
                <a:ext uri="{FF2B5EF4-FFF2-40B4-BE49-F238E27FC236}">
                  <a16:creationId xmlns:a16="http://schemas.microsoft.com/office/drawing/2014/main" id="{E28D8C89-75E9-4E68-E2D9-90E0722F86D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6047" y="2114443"/>
              <a:ext cx="195450" cy="180000"/>
            </a:xfrm>
            <a:prstGeom prst="rect">
              <a:avLst/>
            </a:prstGeom>
            <a:solidFill>
              <a:srgbClr val="00FDFF"/>
            </a:solidFill>
            <a:ln w="8890">
              <a:solidFill>
                <a:schemeClr val="tx1">
                  <a:alpha val="99000"/>
                </a:schemeClr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654BE925-6C27-A4B6-42A4-A3E9FF706971}"/>
                </a:ext>
              </a:extLst>
            </p:cNvPr>
            <p:cNvSpPr txBox="1"/>
            <p:nvPr/>
          </p:nvSpPr>
          <p:spPr>
            <a:xfrm flipH="1" flipV="1">
              <a:off x="7107900" y="2019777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10C5B3A8-4F91-59EA-0871-BDE7FF7BAF2F}"/>
                </a:ext>
              </a:extLst>
            </p:cNvPr>
            <p:cNvSpPr txBox="1"/>
            <p:nvPr/>
          </p:nvSpPr>
          <p:spPr>
            <a:xfrm flipH="1" flipV="1">
              <a:off x="7519490" y="2019684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  <p:sp>
          <p:nvSpPr>
            <p:cNvPr id="97" name="文本框 96">
              <a:extLst>
                <a:ext uri="{FF2B5EF4-FFF2-40B4-BE49-F238E27FC236}">
                  <a16:creationId xmlns:a16="http://schemas.microsoft.com/office/drawing/2014/main" id="{59008499-DFC8-2E92-2C2D-383929F78866}"/>
                </a:ext>
              </a:extLst>
            </p:cNvPr>
            <p:cNvSpPr txBox="1"/>
            <p:nvPr/>
          </p:nvSpPr>
          <p:spPr>
            <a:xfrm flipH="1" flipV="1">
              <a:off x="7934981" y="2019684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935C52E2-A905-9A1E-5BEF-125CB551E35A}"/>
              </a:ext>
            </a:extLst>
          </p:cNvPr>
          <p:cNvGrpSpPr/>
          <p:nvPr/>
        </p:nvGrpSpPr>
        <p:grpSpPr>
          <a:xfrm>
            <a:off x="7107900" y="3948558"/>
            <a:ext cx="1603597" cy="369425"/>
            <a:chOff x="7107900" y="2019684"/>
            <a:chExt cx="1603597" cy="369425"/>
          </a:xfrm>
        </p:grpSpPr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D3191D23-B0D4-90A6-4EED-48180AE9B4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39118" y="2114443"/>
              <a:ext cx="195450" cy="1800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DF2924EB-5DC1-72C3-289E-F0CEC6BC4D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9034" y="2114443"/>
              <a:ext cx="195450" cy="1800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BF5A2CE9-9D60-DCFE-1D37-4770D3A0CE1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85819" y="2114443"/>
              <a:ext cx="195450" cy="180000"/>
            </a:xfrm>
            <a:prstGeom prst="rect">
              <a:avLst/>
            </a:prstGeom>
            <a:solidFill>
              <a:srgbClr val="FAEADC"/>
            </a:solidFill>
            <a:ln w="8890">
              <a:solidFill>
                <a:schemeClr val="tx1">
                  <a:alpha val="99000"/>
                </a:schemeClr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E1268FC4-B233-C522-D6A2-4F8895985F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6047" y="2114443"/>
              <a:ext cx="195450" cy="180000"/>
            </a:xfrm>
            <a:prstGeom prst="rect">
              <a:avLst/>
            </a:prstGeom>
            <a:solidFill>
              <a:srgbClr val="00FDFF"/>
            </a:solidFill>
            <a:ln w="8890">
              <a:solidFill>
                <a:schemeClr val="tx1">
                  <a:alpha val="99000"/>
                </a:schemeClr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30036131-02D2-D518-298B-A39BFB4F0D37}"/>
                </a:ext>
              </a:extLst>
            </p:cNvPr>
            <p:cNvSpPr txBox="1"/>
            <p:nvPr/>
          </p:nvSpPr>
          <p:spPr>
            <a:xfrm flipH="1" flipV="1">
              <a:off x="7107900" y="2019777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  <p:sp>
          <p:nvSpPr>
            <p:cNvPr id="104" name="文本框 103">
              <a:extLst>
                <a:ext uri="{FF2B5EF4-FFF2-40B4-BE49-F238E27FC236}">
                  <a16:creationId xmlns:a16="http://schemas.microsoft.com/office/drawing/2014/main" id="{AE87E3E1-9124-A4ED-D99E-9A57C926CE2B}"/>
                </a:ext>
              </a:extLst>
            </p:cNvPr>
            <p:cNvSpPr txBox="1"/>
            <p:nvPr/>
          </p:nvSpPr>
          <p:spPr>
            <a:xfrm flipH="1" flipV="1">
              <a:off x="7519490" y="2019684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8104E9D6-AE16-301D-94B0-0B1C3E1951D5}"/>
                </a:ext>
              </a:extLst>
            </p:cNvPr>
            <p:cNvSpPr txBox="1"/>
            <p:nvPr/>
          </p:nvSpPr>
          <p:spPr>
            <a:xfrm flipH="1" flipV="1">
              <a:off x="7934981" y="2019684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DB4FDE98-9E10-D8E5-9101-4B4EF4FFE72C}"/>
              </a:ext>
            </a:extLst>
          </p:cNvPr>
          <p:cNvGrpSpPr/>
          <p:nvPr/>
        </p:nvGrpSpPr>
        <p:grpSpPr>
          <a:xfrm>
            <a:off x="7120757" y="4832964"/>
            <a:ext cx="1603597" cy="369425"/>
            <a:chOff x="7107900" y="2019684"/>
            <a:chExt cx="1603597" cy="369425"/>
          </a:xfrm>
        </p:grpSpPr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ADA019ED-BEA1-79DB-1A71-948E6F85E8C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239118" y="2114443"/>
              <a:ext cx="195450" cy="1800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B5717ED8-4BDC-1FD8-C1D2-2640945C6D7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69034" y="2114443"/>
              <a:ext cx="195450" cy="1800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2421729A-7E66-33F7-6F42-A8BE1C80EF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085819" y="2114443"/>
              <a:ext cx="195450" cy="180000"/>
            </a:xfrm>
            <a:prstGeom prst="rect">
              <a:avLst/>
            </a:prstGeom>
            <a:solidFill>
              <a:srgbClr val="FAEADC"/>
            </a:solidFill>
            <a:ln w="8890">
              <a:solidFill>
                <a:schemeClr val="tx1">
                  <a:alpha val="99000"/>
                </a:schemeClr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63839CB1-C946-6D3F-8610-282647AD146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516047" y="2114443"/>
              <a:ext cx="195450" cy="180000"/>
            </a:xfrm>
            <a:prstGeom prst="rect">
              <a:avLst/>
            </a:prstGeom>
            <a:solidFill>
              <a:srgbClr val="00FDFF"/>
            </a:solidFill>
            <a:ln w="8890">
              <a:solidFill>
                <a:schemeClr val="tx1">
                  <a:alpha val="99000"/>
                </a:schemeClr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0D65F9D5-CC63-78E2-28FD-8427D74E5940}"/>
                </a:ext>
              </a:extLst>
            </p:cNvPr>
            <p:cNvSpPr txBox="1"/>
            <p:nvPr/>
          </p:nvSpPr>
          <p:spPr>
            <a:xfrm flipH="1" flipV="1">
              <a:off x="7107900" y="2019777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  <p:sp>
          <p:nvSpPr>
            <p:cNvPr id="112" name="文本框 111">
              <a:extLst>
                <a:ext uri="{FF2B5EF4-FFF2-40B4-BE49-F238E27FC236}">
                  <a16:creationId xmlns:a16="http://schemas.microsoft.com/office/drawing/2014/main" id="{95154519-F84A-3B39-4038-DCC3EC8A1B1B}"/>
                </a:ext>
              </a:extLst>
            </p:cNvPr>
            <p:cNvSpPr txBox="1"/>
            <p:nvPr/>
          </p:nvSpPr>
          <p:spPr>
            <a:xfrm flipH="1" flipV="1">
              <a:off x="7519490" y="2019684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  <p:sp>
          <p:nvSpPr>
            <p:cNvPr id="113" name="文本框 112">
              <a:extLst>
                <a:ext uri="{FF2B5EF4-FFF2-40B4-BE49-F238E27FC236}">
                  <a16:creationId xmlns:a16="http://schemas.microsoft.com/office/drawing/2014/main" id="{DDC8BA4F-993A-8F8D-CF5E-1B4FD60B8DA3}"/>
                </a:ext>
              </a:extLst>
            </p:cNvPr>
            <p:cNvSpPr txBox="1"/>
            <p:nvPr/>
          </p:nvSpPr>
          <p:spPr>
            <a:xfrm flipH="1" flipV="1">
              <a:off x="7934981" y="2019684"/>
              <a:ext cx="6096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en-US" altLang="zh-CN" b="1"/>
                <a:t>+</a:t>
              </a:r>
              <a:endParaRPr lang="zh-CN" altLang="en-US" b="1"/>
            </a:p>
          </p:txBody>
        </p:sp>
      </p:grpSp>
    </p:spTree>
    <p:extLst>
      <p:ext uri="{BB962C8B-B14F-4D97-AF65-F5344CB8AC3E}">
        <p14:creationId xmlns:p14="http://schemas.microsoft.com/office/powerpoint/2010/main" val="808129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49D3E9-3C5F-F5FD-96B0-4663F4FD8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Analysis of the naïve decentralized reduce</a:t>
            </a:r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85011E-1C48-83D1-D0F1-2F6118788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2840" y="1129308"/>
            <a:ext cx="8383960" cy="4356826"/>
          </a:xfrm>
        </p:spPr>
        <p:txBody>
          <a:bodyPr/>
          <a:lstStyle/>
          <a:p>
            <a:r>
              <a:rPr kumimoji="1" lang="en-US" altLang="zh-CN"/>
              <a:t>N: total parameters, P: # processors</a:t>
            </a:r>
          </a:p>
          <a:p>
            <a:r>
              <a:rPr kumimoji="1" lang="en-US" altLang="zh-CN"/>
              <a:t>Total communication per-machine </a:t>
            </a:r>
          </a:p>
          <a:p>
            <a:pPr lvl="1"/>
            <a:r>
              <a:rPr kumimoji="1" lang="en-US" altLang="zh-CN"/>
              <a:t>N * (P – 1) data (Bad …)</a:t>
            </a:r>
          </a:p>
          <a:p>
            <a:pPr lvl="1"/>
            <a:r>
              <a:rPr kumimoji="1" lang="en-US" altLang="zh-CN"/>
              <a:t>O(1) fan-in (Good!)</a:t>
            </a:r>
          </a:p>
          <a:p>
            <a:r>
              <a:rPr kumimoji="1" lang="en-US" altLang="zh-CN"/>
              <a:t>Total communication rounds: </a:t>
            </a:r>
            <a:r>
              <a:rPr kumimoji="1" lang="en-US" altLang="zh-CN" strike="sngStrike"/>
              <a:t>O(P * P)  </a:t>
            </a:r>
            <a:r>
              <a:rPr kumimoji="1" lang="en-US" altLang="zh-CN"/>
              <a:t>=》</a:t>
            </a:r>
            <a:r>
              <a:rPr kumimoji="1" lang="zh-CN" altLang="en-US"/>
              <a:t> </a:t>
            </a:r>
            <a:r>
              <a:rPr kumimoji="1" lang="en-US" altLang="zh-CN"/>
              <a:t>O(P)</a:t>
            </a:r>
          </a:p>
          <a:p>
            <a:pPr lvl="1"/>
            <a:r>
              <a:rPr kumimoji="1" lang="en-US" altLang="zh-CN"/>
              <a:t>Higher than the parameter server approach (O(1)) , but w/o contention</a:t>
            </a:r>
          </a:p>
          <a:p>
            <a:r>
              <a:rPr kumimoji="1" lang="en-US" altLang="zh-CN"/>
              <a:t>Question</a:t>
            </a:r>
          </a:p>
          <a:p>
            <a:pPr lvl="1"/>
            <a:r>
              <a:rPr kumimoji="1" lang="en-US" altLang="zh-CN"/>
              <a:t>Can we do better?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E8D32E8-1ACD-EA66-125D-F5255F8EA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5BDAE8F-54B0-05A5-B190-2F8C1B7096CF}"/>
              </a:ext>
            </a:extLst>
          </p:cNvPr>
          <p:cNvSpPr/>
          <p:nvPr/>
        </p:nvSpPr>
        <p:spPr>
          <a:xfrm>
            <a:off x="302840" y="2029750"/>
            <a:ext cx="4269160" cy="395702"/>
          </a:xfrm>
          <a:prstGeom prst="rect">
            <a:avLst/>
          </a:prstGeom>
          <a:noFill/>
          <a:ln w="28575">
            <a:solidFill>
              <a:srgbClr val="FF0000">
                <a:alpha val="99000"/>
              </a:srgbClr>
            </a:solidFill>
            <a:prstDash val="solid"/>
            <a:headEnd type="none" w="med" len="med"/>
            <a:tailEnd type="arrow" w="lg" len="lg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5184D956-9AEA-DB95-DE28-5FB7DD65A836}"/>
              </a:ext>
            </a:extLst>
          </p:cNvPr>
          <p:cNvSpPr txBox="1">
            <a:spLocks/>
          </p:cNvSpPr>
          <p:nvPr/>
        </p:nvSpPr>
        <p:spPr>
          <a:xfrm>
            <a:off x="5292080" y="4478022"/>
            <a:ext cx="3580780" cy="1008112"/>
          </a:xfrm>
          <a:prstGeom prst="rect">
            <a:avLst/>
          </a:prstGeom>
          <a:solidFill>
            <a:srgbClr val="FAEADC"/>
          </a:solidFill>
          <a:ln w="3810"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925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FontTx/>
              <a:buNone/>
              <a:defRPr sz="1800" b="1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360000" indent="-28575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•"/>
              <a:defRPr sz="15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–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Char char="»"/>
              <a:defRPr sz="1800" b="0" i="0" kern="1200">
                <a:solidFill>
                  <a:schemeClr val="tx1"/>
                </a:solidFill>
                <a:latin typeface="+mn-lt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400"/>
              <a:t>Goal</a:t>
            </a:r>
            <a:r>
              <a:rPr kumimoji="1" lang="en-US" altLang="zh-CN" sz="2400" b="0"/>
              <a:t>: reduce the payload sent per-process</a:t>
            </a:r>
            <a:endParaRPr kumimoji="1" lang="en-US" altLang="zh-CN" b="0"/>
          </a:p>
        </p:txBody>
      </p:sp>
    </p:spTree>
    <p:extLst>
      <p:ext uri="{BB962C8B-B14F-4D97-AF65-F5344CB8AC3E}">
        <p14:creationId xmlns:p14="http://schemas.microsoft.com/office/powerpoint/2010/main" val="780933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B5CFCA-46C1-BE1C-022C-B1FAE628B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Question: can de-centralized approach using sharding?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7430BC-6648-A47C-D5A7-6CE4E607E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36178"/>
            <a:ext cx="8229600" cy="3771636"/>
          </a:xfrm>
        </p:spPr>
        <p:txBody>
          <a:bodyPr/>
          <a:lstStyle/>
          <a:p>
            <a:r>
              <a:rPr kumimoji="1" lang="en-US" altLang="zh-CN" dirty="0"/>
              <a:t>e.g., each node is responsible for reducing a shard</a:t>
            </a:r>
          </a:p>
          <a:p>
            <a:pPr lvl="1"/>
            <a:r>
              <a:rPr kumimoji="1" lang="en-US" altLang="zh-CN" dirty="0"/>
              <a:t>E.g., node 0 is responsible for reducing the shard 0  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7733CE7-A57A-2035-6C50-10E9FD598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ABBD8938-91D8-7D55-2E60-F5E478ECE07D}"/>
              </a:ext>
            </a:extLst>
          </p:cNvPr>
          <p:cNvSpPr txBox="1">
            <a:spLocks/>
          </p:cNvSpPr>
          <p:nvPr/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E361C3-C043-4A6E-BDCE-8DA1E7D90A3B}" type="slidenum">
              <a:rPr lang="zh-CN" altLang="en-US" smtClean="0"/>
              <a:pPr/>
              <a:t>6</a:t>
            </a:fld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0C15B8B-92DC-08D7-F312-D9604B4011D9}"/>
              </a:ext>
            </a:extLst>
          </p:cNvPr>
          <p:cNvGrpSpPr/>
          <p:nvPr/>
        </p:nvGrpSpPr>
        <p:grpSpPr>
          <a:xfrm>
            <a:off x="447616" y="2112149"/>
            <a:ext cx="576064" cy="576064"/>
            <a:chOff x="1935252" y="3577580"/>
            <a:chExt cx="576064" cy="576064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4FA51ABF-A7A8-AD43-7CF3-897E43D55C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1F4A7AFA-2ABE-5290-A640-3EDCA48E5014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0</a:t>
              </a:r>
              <a:endParaRPr kumimoji="1"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A2D65F9-F759-5E31-47AA-EF6F170A2B9D}"/>
              </a:ext>
            </a:extLst>
          </p:cNvPr>
          <p:cNvGrpSpPr/>
          <p:nvPr/>
        </p:nvGrpSpPr>
        <p:grpSpPr>
          <a:xfrm>
            <a:off x="447616" y="2925465"/>
            <a:ext cx="576064" cy="576064"/>
            <a:chOff x="1935252" y="3577580"/>
            <a:chExt cx="576064" cy="576064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2F82E229-ED24-0CDA-E421-402C3CCBC88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4D69FAD-ACB6-59A7-DF00-2E8816826AF1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1</a:t>
              </a:r>
              <a:endParaRPr kumimoji="1" lang="zh-CN" altLang="en-US"/>
            </a:p>
          </p:txBody>
        </p:sp>
      </p:grpSp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BCCC5CFE-5765-AE7E-8B89-5F87DD18D298}"/>
              </a:ext>
            </a:extLst>
          </p:cNvPr>
          <p:cNvCxnSpPr/>
          <p:nvPr/>
        </p:nvCxnSpPr>
        <p:spPr>
          <a:xfrm>
            <a:off x="1979712" y="2400181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D1032230-D260-66D4-EB60-7FAECD7CB065}"/>
              </a:ext>
            </a:extLst>
          </p:cNvPr>
          <p:cNvCxnSpPr/>
          <p:nvPr/>
        </p:nvCxnSpPr>
        <p:spPr>
          <a:xfrm>
            <a:off x="1956048" y="3323678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EBFB58C-E01F-F5A0-9A24-26CC9E10F125}"/>
              </a:ext>
            </a:extLst>
          </p:cNvPr>
          <p:cNvGrpSpPr/>
          <p:nvPr/>
        </p:nvGrpSpPr>
        <p:grpSpPr>
          <a:xfrm>
            <a:off x="447616" y="3867212"/>
            <a:ext cx="576064" cy="576064"/>
            <a:chOff x="1935252" y="3577580"/>
            <a:chExt cx="576064" cy="576064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C8B970CA-1E9D-70C0-2FF5-212E76E6E4F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B3A6036-80AA-B8A1-8353-C6177E1BB88A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2</a:t>
              </a:r>
              <a:endParaRPr kumimoji="1" lang="zh-CN" altLang="en-US"/>
            </a:p>
          </p:txBody>
        </p:sp>
      </p:grp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4FE1825E-7084-A53E-E7C3-32AFC6B5EFB1}"/>
              </a:ext>
            </a:extLst>
          </p:cNvPr>
          <p:cNvCxnSpPr/>
          <p:nvPr/>
        </p:nvCxnSpPr>
        <p:spPr>
          <a:xfrm>
            <a:off x="1956048" y="4265425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06A6C4B-5F02-C985-E3E3-AFD7B7423569}"/>
              </a:ext>
            </a:extLst>
          </p:cNvPr>
          <p:cNvGrpSpPr/>
          <p:nvPr/>
        </p:nvGrpSpPr>
        <p:grpSpPr>
          <a:xfrm>
            <a:off x="447616" y="4775717"/>
            <a:ext cx="576064" cy="576064"/>
            <a:chOff x="1935252" y="3577580"/>
            <a:chExt cx="576064" cy="576064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B769A66D-98C8-8123-D975-01197E2690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843F9953-9095-C254-FAB8-47139F5E7124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3</a:t>
              </a:r>
              <a:endParaRPr kumimoji="1" lang="zh-CN" altLang="en-US"/>
            </a:p>
          </p:txBody>
        </p:sp>
      </p:grp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B10CEEEA-4935-73E6-893E-B35CBDB170ED}"/>
              </a:ext>
            </a:extLst>
          </p:cNvPr>
          <p:cNvCxnSpPr/>
          <p:nvPr/>
        </p:nvCxnSpPr>
        <p:spPr>
          <a:xfrm>
            <a:off x="1956048" y="5173930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51BE6ECC-1874-55A2-E685-F349C05C78E2}"/>
              </a:ext>
            </a:extLst>
          </p:cNvPr>
          <p:cNvCxnSpPr>
            <a:cxnSpLocks/>
          </p:cNvCxnSpPr>
          <p:nvPr/>
        </p:nvCxnSpPr>
        <p:spPr>
          <a:xfrm>
            <a:off x="3275856" y="2083526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连接符 23">
            <a:extLst>
              <a:ext uri="{FF2B5EF4-FFF2-40B4-BE49-F238E27FC236}">
                <a16:creationId xmlns:a16="http://schemas.microsoft.com/office/drawing/2014/main" id="{0789F4B7-35B4-2758-49CE-2630E1B35359}"/>
              </a:ext>
            </a:extLst>
          </p:cNvPr>
          <p:cNvCxnSpPr>
            <a:cxnSpLocks/>
          </p:cNvCxnSpPr>
          <p:nvPr/>
        </p:nvCxnSpPr>
        <p:spPr>
          <a:xfrm>
            <a:off x="5268416" y="205394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0A44EDE3-CB62-10E3-4DBD-41E4B03A7EA1}"/>
              </a:ext>
            </a:extLst>
          </p:cNvPr>
          <p:cNvCxnSpPr>
            <a:cxnSpLocks/>
          </p:cNvCxnSpPr>
          <p:nvPr/>
        </p:nvCxnSpPr>
        <p:spPr>
          <a:xfrm>
            <a:off x="7284640" y="204351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EA784CFA-A226-2F0D-4998-16E508BA5281}"/>
              </a:ext>
            </a:extLst>
          </p:cNvPr>
          <p:cNvGrpSpPr/>
          <p:nvPr/>
        </p:nvGrpSpPr>
        <p:grpSpPr>
          <a:xfrm>
            <a:off x="1331640" y="2308021"/>
            <a:ext cx="449060" cy="186022"/>
            <a:chOff x="1331640" y="2308021"/>
            <a:chExt cx="449060" cy="186022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5929D130-0AC9-60A4-58CC-ADE8D63C9021}"/>
                </a:ext>
              </a:extLst>
            </p:cNvPr>
            <p:cNvSpPr/>
            <p:nvPr/>
          </p:nvSpPr>
          <p:spPr>
            <a:xfrm>
              <a:off x="1331640" y="2308021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FEC376BC-D7BD-C66D-C262-A3D54159296E}"/>
                </a:ext>
              </a:extLst>
            </p:cNvPr>
            <p:cNvSpPr/>
            <p:nvPr/>
          </p:nvSpPr>
          <p:spPr>
            <a:xfrm>
              <a:off x="1453616" y="2308021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7A153983-9C4F-4D9D-EE55-321098D8C1BF}"/>
                </a:ext>
              </a:extLst>
            </p:cNvPr>
            <p:cNvSpPr/>
            <p:nvPr/>
          </p:nvSpPr>
          <p:spPr>
            <a:xfrm>
              <a:off x="1581158" y="2308021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B3182BB7-70D3-710E-AEB4-545F668072B1}"/>
                </a:ext>
              </a:extLst>
            </p:cNvPr>
            <p:cNvSpPr/>
            <p:nvPr/>
          </p:nvSpPr>
          <p:spPr>
            <a:xfrm>
              <a:off x="1708700" y="2310443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086A1694-2E73-A613-9076-788199A33820}"/>
              </a:ext>
            </a:extLst>
          </p:cNvPr>
          <p:cNvGrpSpPr/>
          <p:nvPr/>
        </p:nvGrpSpPr>
        <p:grpSpPr>
          <a:xfrm>
            <a:off x="1356628" y="3185343"/>
            <a:ext cx="449060" cy="186022"/>
            <a:chOff x="1865773" y="2475845"/>
            <a:chExt cx="449060" cy="186022"/>
          </a:xfrm>
          <a:solidFill>
            <a:srgbClr val="0432FF"/>
          </a:solidFill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E1C3E81C-CE39-1E4F-E7EF-237766C745F3}"/>
                </a:ext>
              </a:extLst>
            </p:cNvPr>
            <p:cNvSpPr/>
            <p:nvPr/>
          </p:nvSpPr>
          <p:spPr>
            <a:xfrm>
              <a:off x="1865773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799756BB-977C-4125-8AC0-327B8FBD08E2}"/>
                </a:ext>
              </a:extLst>
            </p:cNvPr>
            <p:cNvSpPr/>
            <p:nvPr/>
          </p:nvSpPr>
          <p:spPr>
            <a:xfrm>
              <a:off x="1987749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685E2949-98D8-5C15-DDA9-24577AFA9927}"/>
                </a:ext>
              </a:extLst>
            </p:cNvPr>
            <p:cNvSpPr/>
            <p:nvPr/>
          </p:nvSpPr>
          <p:spPr>
            <a:xfrm>
              <a:off x="2115291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D823FE9A-1402-021B-FA10-B0D8BE800E15}"/>
                </a:ext>
              </a:extLst>
            </p:cNvPr>
            <p:cNvSpPr/>
            <p:nvPr/>
          </p:nvSpPr>
          <p:spPr>
            <a:xfrm>
              <a:off x="2242833" y="2478267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29967A63-065E-8B2D-8F29-34A2CB12E79B}"/>
              </a:ext>
            </a:extLst>
          </p:cNvPr>
          <p:cNvGrpSpPr/>
          <p:nvPr/>
        </p:nvGrpSpPr>
        <p:grpSpPr>
          <a:xfrm>
            <a:off x="1356628" y="4140210"/>
            <a:ext cx="449060" cy="186022"/>
            <a:chOff x="1865773" y="2475845"/>
            <a:chExt cx="449060" cy="186022"/>
          </a:xfrm>
          <a:solidFill>
            <a:srgbClr val="FAEADD"/>
          </a:solidFill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E5DDCB53-AE0D-00F6-E2A3-335BDF4BCB91}"/>
                </a:ext>
              </a:extLst>
            </p:cNvPr>
            <p:cNvSpPr/>
            <p:nvPr/>
          </p:nvSpPr>
          <p:spPr>
            <a:xfrm>
              <a:off x="1865773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B8820E82-2397-8138-407C-57C6D43FE1E9}"/>
                </a:ext>
              </a:extLst>
            </p:cNvPr>
            <p:cNvSpPr/>
            <p:nvPr/>
          </p:nvSpPr>
          <p:spPr>
            <a:xfrm>
              <a:off x="1987749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80373352-2D13-4CC3-2BEC-54DB9F2F4357}"/>
                </a:ext>
              </a:extLst>
            </p:cNvPr>
            <p:cNvSpPr/>
            <p:nvPr/>
          </p:nvSpPr>
          <p:spPr>
            <a:xfrm>
              <a:off x="2115291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345DF461-A02C-C18A-9B2C-E92F9B55466D}"/>
                </a:ext>
              </a:extLst>
            </p:cNvPr>
            <p:cNvSpPr/>
            <p:nvPr/>
          </p:nvSpPr>
          <p:spPr>
            <a:xfrm>
              <a:off x="2242833" y="2478267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B0C3CAFE-ECB0-8BAA-913D-2D17747B707C}"/>
              </a:ext>
            </a:extLst>
          </p:cNvPr>
          <p:cNvGrpSpPr/>
          <p:nvPr/>
        </p:nvGrpSpPr>
        <p:grpSpPr>
          <a:xfrm>
            <a:off x="1365798" y="5080919"/>
            <a:ext cx="449060" cy="186022"/>
            <a:chOff x="1865773" y="2475845"/>
            <a:chExt cx="449060" cy="186022"/>
          </a:xfrm>
          <a:solidFill>
            <a:srgbClr val="02FDFF"/>
          </a:solidFill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E323F55-5D46-923E-BDA5-C8674B3A0455}"/>
                </a:ext>
              </a:extLst>
            </p:cNvPr>
            <p:cNvSpPr/>
            <p:nvPr/>
          </p:nvSpPr>
          <p:spPr>
            <a:xfrm>
              <a:off x="1865773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0732927B-D1C0-056F-689A-273001D57FD5}"/>
                </a:ext>
              </a:extLst>
            </p:cNvPr>
            <p:cNvSpPr/>
            <p:nvPr/>
          </p:nvSpPr>
          <p:spPr>
            <a:xfrm>
              <a:off x="1987749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574D357A-B802-FECD-C768-D703493EFBC8}"/>
                </a:ext>
              </a:extLst>
            </p:cNvPr>
            <p:cNvSpPr/>
            <p:nvPr/>
          </p:nvSpPr>
          <p:spPr>
            <a:xfrm>
              <a:off x="2115291" y="2475845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5AC4C846-3EB5-0BD6-5D5B-5C48985576F2}"/>
                </a:ext>
              </a:extLst>
            </p:cNvPr>
            <p:cNvSpPr/>
            <p:nvPr/>
          </p:nvSpPr>
          <p:spPr>
            <a:xfrm>
              <a:off x="2242833" y="2478267"/>
              <a:ext cx="72000" cy="183600"/>
            </a:xfrm>
            <a:prstGeom prst="rect">
              <a:avLst/>
            </a:prstGeom>
            <a:grpFill/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C59C7E34-4F6D-9B12-0BE1-C73EF804BBFE}"/>
              </a:ext>
            </a:extLst>
          </p:cNvPr>
          <p:cNvSpPr txBox="1"/>
          <p:nvPr/>
        </p:nvSpPr>
        <p:spPr>
          <a:xfrm>
            <a:off x="1102536" y="1934260"/>
            <a:ext cx="91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/>
              <a:t>0 1 2 3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845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EBCCDC-F9BC-C934-4A06-64CA4A45A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DB3D3C-4200-7059-F64E-EF56C293E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Question: can de-centralized approach using sharding?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8DC9FB-7A1B-7A65-3516-91DE85231D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36178"/>
            <a:ext cx="8229600" cy="3771636"/>
          </a:xfrm>
        </p:spPr>
        <p:txBody>
          <a:bodyPr/>
          <a:lstStyle/>
          <a:p>
            <a:r>
              <a:rPr kumimoji="1" lang="en-US" altLang="zh-CN" dirty="0"/>
              <a:t>e.g., each node is responsible for reducing a shard</a:t>
            </a:r>
          </a:p>
          <a:p>
            <a:pPr lvl="1"/>
            <a:r>
              <a:rPr kumimoji="1" lang="en-US" altLang="zh-CN" dirty="0"/>
              <a:t>E.g., node 0 is responsible for reducing the shard 0  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FF2BC3-8C12-4260-0FC8-1946BAD1F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7</a:t>
            </a:fld>
            <a:endParaRPr lang="zh-CN" altLang="en-US"/>
          </a:p>
        </p:txBody>
      </p:sp>
      <p:cxnSp>
        <p:nvCxnSpPr>
          <p:cNvPr id="5" name="直线箭头连接符 4">
            <a:extLst>
              <a:ext uri="{FF2B5EF4-FFF2-40B4-BE49-F238E27FC236}">
                <a16:creationId xmlns:a16="http://schemas.microsoft.com/office/drawing/2014/main" id="{23E414A0-5E4D-87D8-33B9-42C051DB2CF0}"/>
              </a:ext>
            </a:extLst>
          </p:cNvPr>
          <p:cNvCxnSpPr>
            <a:cxnSpLocks/>
          </p:cNvCxnSpPr>
          <p:nvPr/>
        </p:nvCxnSpPr>
        <p:spPr>
          <a:xfrm flipV="1">
            <a:off x="2123728" y="2396966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665C9E95-E071-0066-7511-8F2757FD82E2}"/>
              </a:ext>
            </a:extLst>
          </p:cNvPr>
          <p:cNvSpPr txBox="1">
            <a:spLocks/>
          </p:cNvSpPr>
          <p:nvPr/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E361C3-C043-4A6E-BDCE-8DA1E7D90A3B}" type="slidenum">
              <a:rPr lang="zh-CN" altLang="en-US" smtClean="0"/>
              <a:pPr/>
              <a:t>7</a:t>
            </a:fld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6847E2D8-1773-1203-F491-38E92926C64A}"/>
              </a:ext>
            </a:extLst>
          </p:cNvPr>
          <p:cNvGrpSpPr/>
          <p:nvPr/>
        </p:nvGrpSpPr>
        <p:grpSpPr>
          <a:xfrm>
            <a:off x="447616" y="2112149"/>
            <a:ext cx="576064" cy="576064"/>
            <a:chOff x="1935252" y="3577580"/>
            <a:chExt cx="576064" cy="576064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FAE04D5F-233F-2368-E8C9-71E6B8EE45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E7C8EBAA-E233-0599-3FBC-284A84043853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0</a:t>
              </a:r>
              <a:endParaRPr kumimoji="1"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B95058B6-CA64-0ADE-06D2-3E5D8C0C61AC}"/>
              </a:ext>
            </a:extLst>
          </p:cNvPr>
          <p:cNvGrpSpPr/>
          <p:nvPr/>
        </p:nvGrpSpPr>
        <p:grpSpPr>
          <a:xfrm>
            <a:off x="447616" y="2925465"/>
            <a:ext cx="576064" cy="576064"/>
            <a:chOff x="1935252" y="3577580"/>
            <a:chExt cx="576064" cy="576064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B221958C-FCFD-B59E-6EE4-C3CF11439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94ECD868-2685-3967-0614-110EA19BC33C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1</a:t>
              </a:r>
              <a:endParaRPr kumimoji="1" lang="zh-CN" altLang="en-US"/>
            </a:p>
          </p:txBody>
        </p:sp>
      </p:grpSp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9E76A324-E3CD-6897-91DD-3FE99633222A}"/>
              </a:ext>
            </a:extLst>
          </p:cNvPr>
          <p:cNvCxnSpPr/>
          <p:nvPr/>
        </p:nvCxnSpPr>
        <p:spPr>
          <a:xfrm>
            <a:off x="1979712" y="2400181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E97AF2D2-F1F8-B339-9434-E980681598B6}"/>
              </a:ext>
            </a:extLst>
          </p:cNvPr>
          <p:cNvCxnSpPr/>
          <p:nvPr/>
        </p:nvCxnSpPr>
        <p:spPr>
          <a:xfrm>
            <a:off x="1956048" y="3323678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F544B77-D5E1-0DCE-C62B-7698460CEC84}"/>
              </a:ext>
            </a:extLst>
          </p:cNvPr>
          <p:cNvGrpSpPr/>
          <p:nvPr/>
        </p:nvGrpSpPr>
        <p:grpSpPr>
          <a:xfrm>
            <a:off x="447616" y="3867212"/>
            <a:ext cx="576064" cy="576064"/>
            <a:chOff x="1935252" y="3577580"/>
            <a:chExt cx="576064" cy="576064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8595A0E0-30D2-9569-9A76-C97C9AD38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A7682A8F-18E7-B91E-2A93-ED1D2FE825B2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2</a:t>
              </a:r>
              <a:endParaRPr kumimoji="1" lang="zh-CN" altLang="en-US"/>
            </a:p>
          </p:txBody>
        </p:sp>
      </p:grp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38229AA4-F005-A6B6-3AA7-F03BF227236F}"/>
              </a:ext>
            </a:extLst>
          </p:cNvPr>
          <p:cNvCxnSpPr/>
          <p:nvPr/>
        </p:nvCxnSpPr>
        <p:spPr>
          <a:xfrm>
            <a:off x="1956048" y="4265425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6BB0304-12D2-667F-7CB4-C6D04BB9961B}"/>
              </a:ext>
            </a:extLst>
          </p:cNvPr>
          <p:cNvGrpSpPr/>
          <p:nvPr/>
        </p:nvGrpSpPr>
        <p:grpSpPr>
          <a:xfrm>
            <a:off x="447616" y="4775717"/>
            <a:ext cx="576064" cy="576064"/>
            <a:chOff x="1935252" y="3577580"/>
            <a:chExt cx="576064" cy="576064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06B03655-6CB9-914C-0BA9-80ACACF2B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E3C540D-A94E-ECBC-44B5-1A370F1EEAAC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3</a:t>
              </a:r>
              <a:endParaRPr kumimoji="1" lang="zh-CN" altLang="en-US"/>
            </a:p>
          </p:txBody>
        </p:sp>
      </p:grp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AB336C9C-0F70-2752-DE1D-5CC6BC250E22}"/>
              </a:ext>
            </a:extLst>
          </p:cNvPr>
          <p:cNvCxnSpPr/>
          <p:nvPr/>
        </p:nvCxnSpPr>
        <p:spPr>
          <a:xfrm>
            <a:off x="1956048" y="5173930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92BB2CF0-1A74-AAD3-285F-E86E8921A14B}"/>
              </a:ext>
            </a:extLst>
          </p:cNvPr>
          <p:cNvCxnSpPr>
            <a:cxnSpLocks/>
          </p:cNvCxnSpPr>
          <p:nvPr/>
        </p:nvCxnSpPr>
        <p:spPr>
          <a:xfrm>
            <a:off x="3275856" y="2083526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连接符 23">
            <a:extLst>
              <a:ext uri="{FF2B5EF4-FFF2-40B4-BE49-F238E27FC236}">
                <a16:creationId xmlns:a16="http://schemas.microsoft.com/office/drawing/2014/main" id="{01B1E2C3-7BA4-E088-3BA6-AD12A88FED3F}"/>
              </a:ext>
            </a:extLst>
          </p:cNvPr>
          <p:cNvCxnSpPr>
            <a:cxnSpLocks/>
          </p:cNvCxnSpPr>
          <p:nvPr/>
        </p:nvCxnSpPr>
        <p:spPr>
          <a:xfrm>
            <a:off x="5268416" y="205394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3AA9E21B-A225-7F96-C3F7-8CE5FADBCDF0}"/>
              </a:ext>
            </a:extLst>
          </p:cNvPr>
          <p:cNvCxnSpPr>
            <a:cxnSpLocks/>
          </p:cNvCxnSpPr>
          <p:nvPr/>
        </p:nvCxnSpPr>
        <p:spPr>
          <a:xfrm>
            <a:off x="7284640" y="204351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628242E7-02E4-9977-5DD7-2CCAED73F7EE}"/>
              </a:ext>
            </a:extLst>
          </p:cNvPr>
          <p:cNvSpPr/>
          <p:nvPr/>
        </p:nvSpPr>
        <p:spPr>
          <a:xfrm>
            <a:off x="1331640" y="2308021"/>
            <a:ext cx="72000" cy="183600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E7264CA7-8E98-14F5-B9D5-8723F2A20FE4}"/>
              </a:ext>
            </a:extLst>
          </p:cNvPr>
          <p:cNvSpPr/>
          <p:nvPr/>
        </p:nvSpPr>
        <p:spPr>
          <a:xfrm>
            <a:off x="1356628" y="3185343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8EFC4701-3C36-2AA6-B4BB-F25B83340F20}"/>
              </a:ext>
            </a:extLst>
          </p:cNvPr>
          <p:cNvSpPr/>
          <p:nvPr/>
        </p:nvSpPr>
        <p:spPr>
          <a:xfrm>
            <a:off x="1356628" y="4140210"/>
            <a:ext cx="72000" cy="183600"/>
          </a:xfrm>
          <a:prstGeom prst="rect">
            <a:avLst/>
          </a:prstGeom>
          <a:solidFill>
            <a:srgbClr val="FAEADD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FF87AA14-ED0D-1127-5C74-2A074C7F417C}"/>
              </a:ext>
            </a:extLst>
          </p:cNvPr>
          <p:cNvSpPr/>
          <p:nvPr/>
        </p:nvSpPr>
        <p:spPr>
          <a:xfrm>
            <a:off x="1365798" y="5080919"/>
            <a:ext cx="72000" cy="183600"/>
          </a:xfrm>
          <a:prstGeom prst="rect">
            <a:avLst/>
          </a:prstGeom>
          <a:solidFill>
            <a:srgbClr val="02FD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7C64854C-1966-771A-E5D0-1A6437242FB5}"/>
              </a:ext>
            </a:extLst>
          </p:cNvPr>
          <p:cNvSpPr/>
          <p:nvPr/>
        </p:nvSpPr>
        <p:spPr>
          <a:xfrm>
            <a:off x="2176325" y="2804928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DD0AF842-B889-1AA6-A735-8764377F7D5B}"/>
              </a:ext>
            </a:extLst>
          </p:cNvPr>
          <p:cNvSpPr txBox="1"/>
          <p:nvPr/>
        </p:nvSpPr>
        <p:spPr>
          <a:xfrm>
            <a:off x="1233808" y="1935109"/>
            <a:ext cx="91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/>
              <a:t>0 1 2 3</a:t>
            </a:r>
            <a:endParaRPr lang="zh-CN" altLang="en-US" dirty="0"/>
          </a:p>
        </p:txBody>
      </p: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A52C1E42-97A6-D7A7-3DF4-EA3F5BF7C01F}"/>
              </a:ext>
            </a:extLst>
          </p:cNvPr>
          <p:cNvCxnSpPr>
            <a:cxnSpLocks/>
          </p:cNvCxnSpPr>
          <p:nvPr/>
        </p:nvCxnSpPr>
        <p:spPr>
          <a:xfrm flipV="1">
            <a:off x="3529932" y="2409041"/>
            <a:ext cx="297904" cy="18413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A85127D8-6E70-AE9A-5C2C-BCF58F45671A}"/>
              </a:ext>
            </a:extLst>
          </p:cNvPr>
          <p:cNvSpPr/>
          <p:nvPr/>
        </p:nvSpPr>
        <p:spPr>
          <a:xfrm>
            <a:off x="3585129" y="3579255"/>
            <a:ext cx="72000" cy="183600"/>
          </a:xfrm>
          <a:prstGeom prst="rect">
            <a:avLst/>
          </a:prstGeom>
          <a:solidFill>
            <a:srgbClr val="FAEADD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9" name="直线箭头连接符 58">
            <a:extLst>
              <a:ext uri="{FF2B5EF4-FFF2-40B4-BE49-F238E27FC236}">
                <a16:creationId xmlns:a16="http://schemas.microsoft.com/office/drawing/2014/main" id="{6EBFA4B5-7118-01E8-298A-3A54CFBFCC82}"/>
              </a:ext>
            </a:extLst>
          </p:cNvPr>
          <p:cNvCxnSpPr>
            <a:cxnSpLocks/>
          </p:cNvCxnSpPr>
          <p:nvPr/>
        </p:nvCxnSpPr>
        <p:spPr>
          <a:xfrm flipV="1">
            <a:off x="5512341" y="2409041"/>
            <a:ext cx="370140" cy="276488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>
            <a:extLst>
              <a:ext uri="{FF2B5EF4-FFF2-40B4-BE49-F238E27FC236}">
                <a16:creationId xmlns:a16="http://schemas.microsoft.com/office/drawing/2014/main" id="{748BECED-0433-4B13-FE02-8A413B144EAE}"/>
              </a:ext>
            </a:extLst>
          </p:cNvPr>
          <p:cNvSpPr/>
          <p:nvPr/>
        </p:nvSpPr>
        <p:spPr>
          <a:xfrm>
            <a:off x="5568292" y="4517148"/>
            <a:ext cx="72000" cy="183600"/>
          </a:xfrm>
          <a:prstGeom prst="rect">
            <a:avLst/>
          </a:prstGeom>
          <a:solidFill>
            <a:srgbClr val="02FD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94C4B343-EA53-BDFE-30E6-2BA4F07D6C78}"/>
              </a:ext>
            </a:extLst>
          </p:cNvPr>
          <p:cNvSpPr/>
          <p:nvPr/>
        </p:nvSpPr>
        <p:spPr>
          <a:xfrm>
            <a:off x="2826000" y="2307406"/>
            <a:ext cx="72000" cy="183600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9918301A-B84A-3166-A068-7CBC414D9AAD}"/>
              </a:ext>
            </a:extLst>
          </p:cNvPr>
          <p:cNvSpPr/>
          <p:nvPr/>
        </p:nvSpPr>
        <p:spPr>
          <a:xfrm>
            <a:off x="2826000" y="2240807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3905BA34-1622-C368-8A9A-4C644A0C0B6D}"/>
              </a:ext>
            </a:extLst>
          </p:cNvPr>
          <p:cNvSpPr/>
          <p:nvPr/>
        </p:nvSpPr>
        <p:spPr>
          <a:xfrm>
            <a:off x="4939855" y="2309828"/>
            <a:ext cx="72000" cy="183600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C2E081B4-DF4F-3BA6-FDAA-E5C81D174FCC}"/>
              </a:ext>
            </a:extLst>
          </p:cNvPr>
          <p:cNvSpPr/>
          <p:nvPr/>
        </p:nvSpPr>
        <p:spPr>
          <a:xfrm>
            <a:off x="4933898" y="2227515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C0AD7470-26A0-706B-DAAE-83A8EA585362}"/>
              </a:ext>
            </a:extLst>
          </p:cNvPr>
          <p:cNvSpPr/>
          <p:nvPr/>
        </p:nvSpPr>
        <p:spPr>
          <a:xfrm>
            <a:off x="4933898" y="2131978"/>
            <a:ext cx="72000" cy="183600"/>
          </a:xfrm>
          <a:prstGeom prst="rect">
            <a:avLst/>
          </a:prstGeom>
          <a:solidFill>
            <a:srgbClr val="FAEADD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BE8E0FDB-D4ED-D2FF-0F01-68E87EF9C0CE}"/>
              </a:ext>
            </a:extLst>
          </p:cNvPr>
          <p:cNvSpPr/>
          <p:nvPr/>
        </p:nvSpPr>
        <p:spPr>
          <a:xfrm>
            <a:off x="6917941" y="2301138"/>
            <a:ext cx="72000" cy="183600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32066267-75CE-D1B1-5F52-D8D6A6C9C8AB}"/>
              </a:ext>
            </a:extLst>
          </p:cNvPr>
          <p:cNvSpPr/>
          <p:nvPr/>
        </p:nvSpPr>
        <p:spPr>
          <a:xfrm>
            <a:off x="6913462" y="2211713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85312E56-C9F7-4115-75BE-A7E65E341BF8}"/>
              </a:ext>
            </a:extLst>
          </p:cNvPr>
          <p:cNvSpPr/>
          <p:nvPr/>
        </p:nvSpPr>
        <p:spPr>
          <a:xfrm>
            <a:off x="6913462" y="2122287"/>
            <a:ext cx="72000" cy="183600"/>
          </a:xfrm>
          <a:prstGeom prst="rect">
            <a:avLst/>
          </a:prstGeom>
          <a:solidFill>
            <a:srgbClr val="FAEADD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DF808A2E-107A-7261-51DB-788813FED769}"/>
              </a:ext>
            </a:extLst>
          </p:cNvPr>
          <p:cNvSpPr/>
          <p:nvPr/>
        </p:nvSpPr>
        <p:spPr>
          <a:xfrm>
            <a:off x="6913462" y="2030697"/>
            <a:ext cx="72000" cy="183600"/>
          </a:xfrm>
          <a:prstGeom prst="rect">
            <a:avLst/>
          </a:prstGeom>
          <a:solidFill>
            <a:srgbClr val="02FD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77761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F4C52B-8833-C84A-C9C5-2FC41AE1C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9F142D-E955-1163-92AD-E5AD972FB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Problem: coordination + full network connections 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81E343-9146-A278-33CD-428F2A980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36178"/>
            <a:ext cx="8686800" cy="3771636"/>
          </a:xfrm>
        </p:spPr>
        <p:txBody>
          <a:bodyPr/>
          <a:lstStyle/>
          <a:p>
            <a:r>
              <a:rPr kumimoji="1" lang="en-US" altLang="zh-CN" dirty="0"/>
              <a:t>Node 2 must send to node 0 until node 1 has finished its communication </a:t>
            </a:r>
          </a:p>
          <a:p>
            <a:r>
              <a:rPr kumimoji="1" lang="en-US" altLang="zh-CN" dirty="0"/>
              <a:t>All nodes must maintain a network connection to the others (costly at scale)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8A7DF1-DA5C-58E5-6D34-909DE0013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8</a:t>
            </a:fld>
            <a:endParaRPr lang="zh-CN" altLang="en-US"/>
          </a:p>
        </p:txBody>
      </p:sp>
      <p:cxnSp>
        <p:nvCxnSpPr>
          <p:cNvPr id="5" name="直线箭头连接符 4">
            <a:extLst>
              <a:ext uri="{FF2B5EF4-FFF2-40B4-BE49-F238E27FC236}">
                <a16:creationId xmlns:a16="http://schemas.microsoft.com/office/drawing/2014/main" id="{839D7BAD-3AD1-0545-6441-8B4525C1217A}"/>
              </a:ext>
            </a:extLst>
          </p:cNvPr>
          <p:cNvCxnSpPr>
            <a:cxnSpLocks/>
          </p:cNvCxnSpPr>
          <p:nvPr/>
        </p:nvCxnSpPr>
        <p:spPr>
          <a:xfrm flipV="1">
            <a:off x="2123728" y="2396966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258FB9C2-FBA2-C1B7-01E7-EABC4D6D9E8C}"/>
              </a:ext>
            </a:extLst>
          </p:cNvPr>
          <p:cNvSpPr txBox="1">
            <a:spLocks/>
          </p:cNvSpPr>
          <p:nvPr/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E361C3-C043-4A6E-BDCE-8DA1E7D90A3B}" type="slidenum">
              <a:rPr lang="zh-CN" altLang="en-US" smtClean="0"/>
              <a:pPr/>
              <a:t>8</a:t>
            </a:fld>
            <a:endParaRPr lang="zh-CN" alt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264DA8DA-4572-5020-1A9F-435D32F2DD13}"/>
              </a:ext>
            </a:extLst>
          </p:cNvPr>
          <p:cNvGrpSpPr/>
          <p:nvPr/>
        </p:nvGrpSpPr>
        <p:grpSpPr>
          <a:xfrm>
            <a:off x="447616" y="2112149"/>
            <a:ext cx="576064" cy="576064"/>
            <a:chOff x="1935252" y="3577580"/>
            <a:chExt cx="576064" cy="576064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4F94B8B6-E3C6-095B-BEB8-B0D5BFE935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EF2B8BB1-DC2D-2BBF-2BBB-B0450B6FDECB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0</a:t>
              </a:r>
              <a:endParaRPr kumimoji="1"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DD7742C-8A76-EB96-B42F-E218F75342E4}"/>
              </a:ext>
            </a:extLst>
          </p:cNvPr>
          <p:cNvGrpSpPr/>
          <p:nvPr/>
        </p:nvGrpSpPr>
        <p:grpSpPr>
          <a:xfrm>
            <a:off x="447616" y="2925465"/>
            <a:ext cx="576064" cy="576064"/>
            <a:chOff x="1935252" y="3577580"/>
            <a:chExt cx="576064" cy="576064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7045E591-459C-8153-A770-383A6935BC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1B89725-0D5F-A0F1-7D17-2870577ADF04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1</a:t>
              </a:r>
              <a:endParaRPr kumimoji="1" lang="zh-CN" altLang="en-US"/>
            </a:p>
          </p:txBody>
        </p:sp>
      </p:grpSp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DFE90F0A-5689-07B8-0361-1E4B259E51F5}"/>
              </a:ext>
            </a:extLst>
          </p:cNvPr>
          <p:cNvCxnSpPr/>
          <p:nvPr/>
        </p:nvCxnSpPr>
        <p:spPr>
          <a:xfrm>
            <a:off x="1979712" y="2400181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AB4FE6FE-1838-56AE-4187-46880BBBFB38}"/>
              </a:ext>
            </a:extLst>
          </p:cNvPr>
          <p:cNvCxnSpPr/>
          <p:nvPr/>
        </p:nvCxnSpPr>
        <p:spPr>
          <a:xfrm>
            <a:off x="1956048" y="3323678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5134B3F-9F48-D2AD-E4AD-0653C67EEE00}"/>
              </a:ext>
            </a:extLst>
          </p:cNvPr>
          <p:cNvGrpSpPr/>
          <p:nvPr/>
        </p:nvGrpSpPr>
        <p:grpSpPr>
          <a:xfrm>
            <a:off x="447616" y="3867212"/>
            <a:ext cx="576064" cy="576064"/>
            <a:chOff x="1935252" y="3577580"/>
            <a:chExt cx="576064" cy="576064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47877BB6-DC5F-AD22-0D73-763698A516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C9AB6DD9-08C9-6056-AAC0-CB0A8E26EFAC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2</a:t>
              </a:r>
              <a:endParaRPr kumimoji="1" lang="zh-CN" altLang="en-US"/>
            </a:p>
          </p:txBody>
        </p:sp>
      </p:grp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94696F0C-E780-CAE0-22E7-21A51D8A0915}"/>
              </a:ext>
            </a:extLst>
          </p:cNvPr>
          <p:cNvCxnSpPr/>
          <p:nvPr/>
        </p:nvCxnSpPr>
        <p:spPr>
          <a:xfrm>
            <a:off x="1956048" y="4265425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D28DEC5-9B7A-C36A-0C7F-8B5542619834}"/>
              </a:ext>
            </a:extLst>
          </p:cNvPr>
          <p:cNvGrpSpPr/>
          <p:nvPr/>
        </p:nvGrpSpPr>
        <p:grpSpPr>
          <a:xfrm>
            <a:off x="447616" y="4775717"/>
            <a:ext cx="576064" cy="576064"/>
            <a:chOff x="1935252" y="3577580"/>
            <a:chExt cx="576064" cy="576064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419C6E4E-CAE6-782B-EC83-242999C272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7442D074-4E52-D02F-DBCD-04F0FC816EE6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3</a:t>
              </a:r>
              <a:endParaRPr kumimoji="1" lang="zh-CN" altLang="en-US"/>
            </a:p>
          </p:txBody>
        </p:sp>
      </p:grp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16138473-25F9-7F1F-3F91-3F62282DDBDF}"/>
              </a:ext>
            </a:extLst>
          </p:cNvPr>
          <p:cNvCxnSpPr/>
          <p:nvPr/>
        </p:nvCxnSpPr>
        <p:spPr>
          <a:xfrm>
            <a:off x="1956048" y="5173930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2255B1BD-2E34-7B2A-2103-39DC5D0267AB}"/>
              </a:ext>
            </a:extLst>
          </p:cNvPr>
          <p:cNvCxnSpPr>
            <a:cxnSpLocks/>
          </p:cNvCxnSpPr>
          <p:nvPr/>
        </p:nvCxnSpPr>
        <p:spPr>
          <a:xfrm>
            <a:off x="3275856" y="2083526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连接符 23">
            <a:extLst>
              <a:ext uri="{FF2B5EF4-FFF2-40B4-BE49-F238E27FC236}">
                <a16:creationId xmlns:a16="http://schemas.microsoft.com/office/drawing/2014/main" id="{4066A2B9-7DDC-F8B1-5653-3F49C18F609E}"/>
              </a:ext>
            </a:extLst>
          </p:cNvPr>
          <p:cNvCxnSpPr>
            <a:cxnSpLocks/>
          </p:cNvCxnSpPr>
          <p:nvPr/>
        </p:nvCxnSpPr>
        <p:spPr>
          <a:xfrm>
            <a:off x="5268416" y="205394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4EB590F7-E71B-ED12-1EC7-5B0D788576AF}"/>
              </a:ext>
            </a:extLst>
          </p:cNvPr>
          <p:cNvCxnSpPr>
            <a:cxnSpLocks/>
          </p:cNvCxnSpPr>
          <p:nvPr/>
        </p:nvCxnSpPr>
        <p:spPr>
          <a:xfrm>
            <a:off x="7284640" y="204351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D0D7597E-5335-8449-9CB6-FE7477821AB7}"/>
              </a:ext>
            </a:extLst>
          </p:cNvPr>
          <p:cNvSpPr/>
          <p:nvPr/>
        </p:nvSpPr>
        <p:spPr>
          <a:xfrm>
            <a:off x="1331640" y="2308021"/>
            <a:ext cx="72000" cy="183600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0CC20EE-8C5D-DDB4-9207-6C4DA2EFA10C}"/>
              </a:ext>
            </a:extLst>
          </p:cNvPr>
          <p:cNvSpPr/>
          <p:nvPr/>
        </p:nvSpPr>
        <p:spPr>
          <a:xfrm>
            <a:off x="1356628" y="3185343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C2D690A5-31B4-D731-9FED-05791CDEFEC4}"/>
              </a:ext>
            </a:extLst>
          </p:cNvPr>
          <p:cNvSpPr/>
          <p:nvPr/>
        </p:nvSpPr>
        <p:spPr>
          <a:xfrm>
            <a:off x="1356628" y="4140210"/>
            <a:ext cx="72000" cy="183600"/>
          </a:xfrm>
          <a:prstGeom prst="rect">
            <a:avLst/>
          </a:prstGeom>
          <a:solidFill>
            <a:srgbClr val="FAEADD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DD7DA559-56CD-EBD4-F71B-34F15D6977B2}"/>
              </a:ext>
            </a:extLst>
          </p:cNvPr>
          <p:cNvSpPr/>
          <p:nvPr/>
        </p:nvSpPr>
        <p:spPr>
          <a:xfrm>
            <a:off x="1365798" y="5080919"/>
            <a:ext cx="72000" cy="183600"/>
          </a:xfrm>
          <a:prstGeom prst="rect">
            <a:avLst/>
          </a:prstGeom>
          <a:solidFill>
            <a:srgbClr val="02FD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638FBC77-55FB-4292-8C8C-35D3DEEAAEA9}"/>
              </a:ext>
            </a:extLst>
          </p:cNvPr>
          <p:cNvSpPr/>
          <p:nvPr/>
        </p:nvSpPr>
        <p:spPr>
          <a:xfrm>
            <a:off x="2176325" y="2804928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1B685472-3213-18D6-C27B-5B7081EFE73E}"/>
              </a:ext>
            </a:extLst>
          </p:cNvPr>
          <p:cNvSpPr txBox="1"/>
          <p:nvPr/>
        </p:nvSpPr>
        <p:spPr>
          <a:xfrm>
            <a:off x="1233808" y="1935109"/>
            <a:ext cx="91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/>
              <a:t>0 1 2 3</a:t>
            </a:r>
            <a:endParaRPr lang="zh-CN" altLang="en-US" dirty="0"/>
          </a:p>
        </p:txBody>
      </p: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DECF9583-E465-DF61-1B25-F693032EC071}"/>
              </a:ext>
            </a:extLst>
          </p:cNvPr>
          <p:cNvCxnSpPr>
            <a:cxnSpLocks/>
          </p:cNvCxnSpPr>
          <p:nvPr/>
        </p:nvCxnSpPr>
        <p:spPr>
          <a:xfrm flipV="1">
            <a:off x="3529932" y="2409041"/>
            <a:ext cx="297904" cy="18413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矩形 57">
            <a:extLst>
              <a:ext uri="{FF2B5EF4-FFF2-40B4-BE49-F238E27FC236}">
                <a16:creationId xmlns:a16="http://schemas.microsoft.com/office/drawing/2014/main" id="{3EB8B4E6-0378-E9BC-985F-B9E4FA7BC54C}"/>
              </a:ext>
            </a:extLst>
          </p:cNvPr>
          <p:cNvSpPr/>
          <p:nvPr/>
        </p:nvSpPr>
        <p:spPr>
          <a:xfrm>
            <a:off x="3585129" y="3579255"/>
            <a:ext cx="72000" cy="183600"/>
          </a:xfrm>
          <a:prstGeom prst="rect">
            <a:avLst/>
          </a:prstGeom>
          <a:solidFill>
            <a:srgbClr val="FAEADD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59" name="直线箭头连接符 58">
            <a:extLst>
              <a:ext uri="{FF2B5EF4-FFF2-40B4-BE49-F238E27FC236}">
                <a16:creationId xmlns:a16="http://schemas.microsoft.com/office/drawing/2014/main" id="{14801E8A-55E2-90F5-74E3-F953EB2DA422}"/>
              </a:ext>
            </a:extLst>
          </p:cNvPr>
          <p:cNvCxnSpPr>
            <a:cxnSpLocks/>
          </p:cNvCxnSpPr>
          <p:nvPr/>
        </p:nvCxnSpPr>
        <p:spPr>
          <a:xfrm flipV="1">
            <a:off x="5512341" y="2409041"/>
            <a:ext cx="370140" cy="276488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矩形 61">
            <a:extLst>
              <a:ext uri="{FF2B5EF4-FFF2-40B4-BE49-F238E27FC236}">
                <a16:creationId xmlns:a16="http://schemas.microsoft.com/office/drawing/2014/main" id="{1BD3E1CF-8D15-CB38-CA41-F3EAA1202A63}"/>
              </a:ext>
            </a:extLst>
          </p:cNvPr>
          <p:cNvSpPr/>
          <p:nvPr/>
        </p:nvSpPr>
        <p:spPr>
          <a:xfrm>
            <a:off x="5568292" y="4517148"/>
            <a:ext cx="72000" cy="183600"/>
          </a:xfrm>
          <a:prstGeom prst="rect">
            <a:avLst/>
          </a:prstGeom>
          <a:solidFill>
            <a:srgbClr val="02FD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2E582CC8-5C41-4196-9D69-ACD3A5CAF797}"/>
              </a:ext>
            </a:extLst>
          </p:cNvPr>
          <p:cNvSpPr/>
          <p:nvPr/>
        </p:nvSpPr>
        <p:spPr>
          <a:xfrm>
            <a:off x="2826000" y="2307406"/>
            <a:ext cx="72000" cy="183600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062CA02F-BCFD-4708-606E-10152E791EB8}"/>
              </a:ext>
            </a:extLst>
          </p:cNvPr>
          <p:cNvSpPr/>
          <p:nvPr/>
        </p:nvSpPr>
        <p:spPr>
          <a:xfrm>
            <a:off x="2826000" y="2240807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04F5079C-639F-3E54-F1FC-9E4FDCD551C8}"/>
              </a:ext>
            </a:extLst>
          </p:cNvPr>
          <p:cNvSpPr/>
          <p:nvPr/>
        </p:nvSpPr>
        <p:spPr>
          <a:xfrm>
            <a:off x="4939855" y="2309828"/>
            <a:ext cx="72000" cy="183600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2BCD2FC9-ABBC-AE46-B4AC-4E8393D4AA67}"/>
              </a:ext>
            </a:extLst>
          </p:cNvPr>
          <p:cNvSpPr/>
          <p:nvPr/>
        </p:nvSpPr>
        <p:spPr>
          <a:xfrm>
            <a:off x="4933898" y="2227515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B71E3064-4A35-26D7-9EC4-586CA2B87EC3}"/>
              </a:ext>
            </a:extLst>
          </p:cNvPr>
          <p:cNvSpPr/>
          <p:nvPr/>
        </p:nvSpPr>
        <p:spPr>
          <a:xfrm>
            <a:off x="4933898" y="2131978"/>
            <a:ext cx="72000" cy="183600"/>
          </a:xfrm>
          <a:prstGeom prst="rect">
            <a:avLst/>
          </a:prstGeom>
          <a:solidFill>
            <a:srgbClr val="FAEADD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1774A33C-CC84-CFD8-7CBB-7222B1A8FC01}"/>
              </a:ext>
            </a:extLst>
          </p:cNvPr>
          <p:cNvSpPr/>
          <p:nvPr/>
        </p:nvSpPr>
        <p:spPr>
          <a:xfrm>
            <a:off x="6917941" y="2301138"/>
            <a:ext cx="72000" cy="183600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EF937180-D7BB-0151-111C-F9F6A0640460}"/>
              </a:ext>
            </a:extLst>
          </p:cNvPr>
          <p:cNvSpPr/>
          <p:nvPr/>
        </p:nvSpPr>
        <p:spPr>
          <a:xfrm>
            <a:off x="6913462" y="2211713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8D45C1A9-C9BC-2F6A-FB33-F5B514695949}"/>
              </a:ext>
            </a:extLst>
          </p:cNvPr>
          <p:cNvSpPr/>
          <p:nvPr/>
        </p:nvSpPr>
        <p:spPr>
          <a:xfrm>
            <a:off x="6913462" y="2122287"/>
            <a:ext cx="72000" cy="183600"/>
          </a:xfrm>
          <a:prstGeom prst="rect">
            <a:avLst/>
          </a:prstGeom>
          <a:solidFill>
            <a:srgbClr val="FAEADD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84B8A055-0060-17A6-C983-F9DE900FA907}"/>
              </a:ext>
            </a:extLst>
          </p:cNvPr>
          <p:cNvSpPr/>
          <p:nvPr/>
        </p:nvSpPr>
        <p:spPr>
          <a:xfrm>
            <a:off x="6913462" y="2030697"/>
            <a:ext cx="72000" cy="183600"/>
          </a:xfrm>
          <a:prstGeom prst="rect">
            <a:avLst/>
          </a:prstGeom>
          <a:solidFill>
            <a:srgbClr val="02FD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B5DF7D9-BD07-7898-A87C-5C21AC644682}"/>
              </a:ext>
            </a:extLst>
          </p:cNvPr>
          <p:cNvSpPr/>
          <p:nvPr/>
        </p:nvSpPr>
        <p:spPr>
          <a:xfrm>
            <a:off x="3161575" y="1972646"/>
            <a:ext cx="226921" cy="3460432"/>
          </a:xfrm>
          <a:prstGeom prst="rect">
            <a:avLst/>
          </a:prstGeom>
          <a:noFill/>
          <a:ln w="2540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04AE845-A31A-86A9-FC00-8D00CE97F653}"/>
              </a:ext>
            </a:extLst>
          </p:cNvPr>
          <p:cNvSpPr txBox="1"/>
          <p:nvPr/>
        </p:nvSpPr>
        <p:spPr>
          <a:xfrm>
            <a:off x="2650997" y="5241302"/>
            <a:ext cx="1935790" cy="37893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kumimoji="1" lang="en-US" altLang="zh-CN" dirty="0"/>
              <a:t>Coordination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6623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294D18-7B03-E8F1-0BA5-8BEA4B510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Decentralized approach w/ only peer connections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675039-B6A3-B79D-034F-540CB68D6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9308"/>
            <a:ext cx="8229600" cy="874973"/>
          </a:xfrm>
        </p:spPr>
        <p:txBody>
          <a:bodyPr/>
          <a:lstStyle/>
          <a:p>
            <a:r>
              <a:rPr kumimoji="1" lang="en-US" altLang="zh-CN" dirty="0"/>
              <a:t>Peer connections: GPU 1 only connects to GPU 0 and 2 (its neighbors)</a:t>
            </a:r>
          </a:p>
          <a:p>
            <a:pPr lvl="1"/>
            <a:r>
              <a:rPr kumimoji="1" lang="en-US" altLang="zh-CN" dirty="0"/>
              <a:t>Question: do the send of GPU to GPU2 needs coordination?  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C61AFFF-5748-EE83-DBF7-01E7AE2ED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E361C3-C043-4A6E-BDCE-8DA1E7D90A3B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5" name="灯片编号占位符 3">
            <a:extLst>
              <a:ext uri="{FF2B5EF4-FFF2-40B4-BE49-F238E27FC236}">
                <a16:creationId xmlns:a16="http://schemas.microsoft.com/office/drawing/2014/main" id="{829BB9C1-9CD3-D4F7-EB10-5F1F314E58A6}"/>
              </a:ext>
            </a:extLst>
          </p:cNvPr>
          <p:cNvSpPr txBox="1">
            <a:spLocks/>
          </p:cNvSpPr>
          <p:nvPr/>
        </p:nvSpPr>
        <p:spPr>
          <a:xfrm>
            <a:off x="6553200" y="5296962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DengXian" charset="0"/>
                <a:ea typeface="DengXian" charset="0"/>
                <a:cs typeface="DengXian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DE361C3-C043-4A6E-BDCE-8DA1E7D90A3B}" type="slidenum">
              <a:rPr lang="zh-CN" altLang="en-US" smtClean="0"/>
              <a:pPr/>
              <a:t>9</a:t>
            </a:fld>
            <a:endParaRPr lang="zh-CN" altLang="en-US"/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8E6B7E7D-4A96-651A-8BD3-E5DC7D0937D6}"/>
              </a:ext>
            </a:extLst>
          </p:cNvPr>
          <p:cNvCxnSpPr>
            <a:cxnSpLocks/>
          </p:cNvCxnSpPr>
          <p:nvPr/>
        </p:nvCxnSpPr>
        <p:spPr>
          <a:xfrm flipV="1">
            <a:off x="2123728" y="2396966"/>
            <a:ext cx="180825" cy="9178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>
            <a:extLst>
              <a:ext uri="{FF2B5EF4-FFF2-40B4-BE49-F238E27FC236}">
                <a16:creationId xmlns:a16="http://schemas.microsoft.com/office/drawing/2014/main" id="{73CBBF99-F2F7-497B-2540-0705044F1D16}"/>
              </a:ext>
            </a:extLst>
          </p:cNvPr>
          <p:cNvGrpSpPr/>
          <p:nvPr/>
        </p:nvGrpSpPr>
        <p:grpSpPr>
          <a:xfrm>
            <a:off x="447616" y="2112149"/>
            <a:ext cx="576064" cy="576064"/>
            <a:chOff x="1935252" y="3577580"/>
            <a:chExt cx="576064" cy="576064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BDA46BE1-562C-B78C-4832-207A17130D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6B0ABD83-5264-5443-51D9-10DB13A126D0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0</a:t>
              </a:r>
              <a:endParaRPr kumimoji="1"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8BB80E3-4B81-8C19-88CC-F62BE55B0659}"/>
              </a:ext>
            </a:extLst>
          </p:cNvPr>
          <p:cNvGrpSpPr/>
          <p:nvPr/>
        </p:nvGrpSpPr>
        <p:grpSpPr>
          <a:xfrm>
            <a:off x="447616" y="2925465"/>
            <a:ext cx="576064" cy="576064"/>
            <a:chOff x="1935252" y="3577580"/>
            <a:chExt cx="576064" cy="576064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81958A5D-96D1-31D3-846C-467883A881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677F78A-7EEC-1D5F-1C0B-ECE6A7C040B4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1</a:t>
              </a:r>
              <a:endParaRPr kumimoji="1" lang="zh-CN" altLang="en-US"/>
            </a:p>
          </p:txBody>
        </p:sp>
      </p:grpSp>
      <p:cxnSp>
        <p:nvCxnSpPr>
          <p:cNvPr id="13" name="直线连接符 12">
            <a:extLst>
              <a:ext uri="{FF2B5EF4-FFF2-40B4-BE49-F238E27FC236}">
                <a16:creationId xmlns:a16="http://schemas.microsoft.com/office/drawing/2014/main" id="{405A892C-D5DD-0488-629D-2ACD0F60BA66}"/>
              </a:ext>
            </a:extLst>
          </p:cNvPr>
          <p:cNvCxnSpPr/>
          <p:nvPr/>
        </p:nvCxnSpPr>
        <p:spPr>
          <a:xfrm>
            <a:off x="1979712" y="2400181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0F9043AB-F920-768B-5FA8-E51E5EECF4E8}"/>
              </a:ext>
            </a:extLst>
          </p:cNvPr>
          <p:cNvCxnSpPr/>
          <p:nvPr/>
        </p:nvCxnSpPr>
        <p:spPr>
          <a:xfrm>
            <a:off x="1956048" y="3323678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F93CF1B-7AF5-EC8F-9C0D-7229A1C7D5FB}"/>
              </a:ext>
            </a:extLst>
          </p:cNvPr>
          <p:cNvGrpSpPr/>
          <p:nvPr/>
        </p:nvGrpSpPr>
        <p:grpSpPr>
          <a:xfrm>
            <a:off x="447616" y="3867212"/>
            <a:ext cx="576064" cy="576064"/>
            <a:chOff x="1935252" y="3577580"/>
            <a:chExt cx="576064" cy="576064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4A69022A-7AD1-F03F-4B01-51DC5B0F2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4D5C35F-DB8A-8359-BE01-D6036BAD29D2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2</a:t>
              </a:r>
              <a:endParaRPr kumimoji="1" lang="zh-CN" altLang="en-US"/>
            </a:p>
          </p:txBody>
        </p:sp>
      </p:grpSp>
      <p:cxnSp>
        <p:nvCxnSpPr>
          <p:cNvPr id="18" name="直线连接符 17">
            <a:extLst>
              <a:ext uri="{FF2B5EF4-FFF2-40B4-BE49-F238E27FC236}">
                <a16:creationId xmlns:a16="http://schemas.microsoft.com/office/drawing/2014/main" id="{1EFBAEDF-AE07-223A-5A04-1ABDE23CE6A5}"/>
              </a:ext>
            </a:extLst>
          </p:cNvPr>
          <p:cNvCxnSpPr/>
          <p:nvPr/>
        </p:nvCxnSpPr>
        <p:spPr>
          <a:xfrm>
            <a:off x="1956048" y="4265425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B93AEA1-555D-B2CD-5D67-D4CE33DC07CB}"/>
              </a:ext>
            </a:extLst>
          </p:cNvPr>
          <p:cNvGrpSpPr/>
          <p:nvPr/>
        </p:nvGrpSpPr>
        <p:grpSpPr>
          <a:xfrm>
            <a:off x="447616" y="4775717"/>
            <a:ext cx="576064" cy="576064"/>
            <a:chOff x="1935252" y="3577580"/>
            <a:chExt cx="576064" cy="576064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425BFBEC-D024-E455-2952-11A1920CF2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35252" y="3577580"/>
              <a:ext cx="576064" cy="576064"/>
            </a:xfrm>
            <a:prstGeom prst="rect">
              <a:avLst/>
            </a:prstGeom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03564E5-A22D-4702-51D4-84F4A2F84B65}"/>
                </a:ext>
              </a:extLst>
            </p:cNvPr>
            <p:cNvSpPr txBox="1"/>
            <p:nvPr/>
          </p:nvSpPr>
          <p:spPr>
            <a:xfrm>
              <a:off x="2066831" y="364064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/>
                <a:t>3</a:t>
              </a:r>
              <a:endParaRPr kumimoji="1" lang="zh-CN" altLang="en-US"/>
            </a:p>
          </p:txBody>
        </p:sp>
      </p:grp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95B4A99B-A854-2DC5-96F0-E2A2C2F05072}"/>
              </a:ext>
            </a:extLst>
          </p:cNvPr>
          <p:cNvCxnSpPr/>
          <p:nvPr/>
        </p:nvCxnSpPr>
        <p:spPr>
          <a:xfrm>
            <a:off x="1956048" y="5173930"/>
            <a:ext cx="6120680" cy="0"/>
          </a:xfrm>
          <a:prstGeom prst="line">
            <a:avLst/>
          </a:prstGeom>
          <a:ln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5B75DE70-9449-A726-4679-94595DB1AA6A}"/>
              </a:ext>
            </a:extLst>
          </p:cNvPr>
          <p:cNvCxnSpPr>
            <a:cxnSpLocks/>
          </p:cNvCxnSpPr>
          <p:nvPr/>
        </p:nvCxnSpPr>
        <p:spPr>
          <a:xfrm>
            <a:off x="3275856" y="2083526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连接符 23">
            <a:extLst>
              <a:ext uri="{FF2B5EF4-FFF2-40B4-BE49-F238E27FC236}">
                <a16:creationId xmlns:a16="http://schemas.microsoft.com/office/drawing/2014/main" id="{D423A893-121F-D3C0-D516-DC9C3D1F7D1C}"/>
              </a:ext>
            </a:extLst>
          </p:cNvPr>
          <p:cNvCxnSpPr>
            <a:cxnSpLocks/>
          </p:cNvCxnSpPr>
          <p:nvPr/>
        </p:nvCxnSpPr>
        <p:spPr>
          <a:xfrm>
            <a:off x="5268416" y="205394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9546F994-56AC-ED66-5EEB-838C3521EA3A}"/>
              </a:ext>
            </a:extLst>
          </p:cNvPr>
          <p:cNvCxnSpPr>
            <a:cxnSpLocks/>
          </p:cNvCxnSpPr>
          <p:nvPr/>
        </p:nvCxnSpPr>
        <p:spPr>
          <a:xfrm>
            <a:off x="7284640" y="2043514"/>
            <a:ext cx="0" cy="329783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:a16="http://schemas.microsoft.com/office/drawing/2014/main" id="{97C0DA63-D9E5-A2CF-2867-E06CCBB7CE35}"/>
              </a:ext>
            </a:extLst>
          </p:cNvPr>
          <p:cNvSpPr/>
          <p:nvPr/>
        </p:nvSpPr>
        <p:spPr>
          <a:xfrm>
            <a:off x="1331640" y="2308021"/>
            <a:ext cx="72000" cy="183600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CD863A54-4EB9-5644-471F-AC7BBADA22EC}"/>
              </a:ext>
            </a:extLst>
          </p:cNvPr>
          <p:cNvSpPr/>
          <p:nvPr/>
        </p:nvSpPr>
        <p:spPr>
          <a:xfrm>
            <a:off x="1356628" y="3185343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08EC83AF-F3E1-3DCE-F849-BCBB1E607677}"/>
              </a:ext>
            </a:extLst>
          </p:cNvPr>
          <p:cNvSpPr/>
          <p:nvPr/>
        </p:nvSpPr>
        <p:spPr>
          <a:xfrm>
            <a:off x="1356628" y="4140210"/>
            <a:ext cx="72000" cy="183600"/>
          </a:xfrm>
          <a:prstGeom prst="rect">
            <a:avLst/>
          </a:prstGeom>
          <a:solidFill>
            <a:srgbClr val="FAEADD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E8BDB0F-9C82-9ECB-A07E-F82F449B3427}"/>
              </a:ext>
            </a:extLst>
          </p:cNvPr>
          <p:cNvSpPr/>
          <p:nvPr/>
        </p:nvSpPr>
        <p:spPr>
          <a:xfrm>
            <a:off x="1365798" y="5080919"/>
            <a:ext cx="72000" cy="183600"/>
          </a:xfrm>
          <a:prstGeom prst="rect">
            <a:avLst/>
          </a:prstGeom>
          <a:solidFill>
            <a:srgbClr val="02FD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5CE36F87-41D7-3912-4F83-DAB101057E0C}"/>
              </a:ext>
            </a:extLst>
          </p:cNvPr>
          <p:cNvSpPr/>
          <p:nvPr/>
        </p:nvSpPr>
        <p:spPr>
          <a:xfrm>
            <a:off x="2176325" y="2804928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CAF1A11-C6DF-06BC-20FC-91A840C22484}"/>
              </a:ext>
            </a:extLst>
          </p:cNvPr>
          <p:cNvSpPr txBox="1"/>
          <p:nvPr/>
        </p:nvSpPr>
        <p:spPr>
          <a:xfrm>
            <a:off x="1233808" y="1935109"/>
            <a:ext cx="91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zh-CN" dirty="0"/>
              <a:t>0 1 2 3</a:t>
            </a:r>
            <a:endParaRPr lang="zh-CN" altLang="en-US" dirty="0"/>
          </a:p>
        </p:txBody>
      </p:sp>
      <p:cxnSp>
        <p:nvCxnSpPr>
          <p:cNvPr id="34" name="直线箭头连接符 33">
            <a:extLst>
              <a:ext uri="{FF2B5EF4-FFF2-40B4-BE49-F238E27FC236}">
                <a16:creationId xmlns:a16="http://schemas.microsoft.com/office/drawing/2014/main" id="{779E1BBE-B708-3757-A60E-274930FC5FC0}"/>
              </a:ext>
            </a:extLst>
          </p:cNvPr>
          <p:cNvCxnSpPr>
            <a:cxnSpLocks/>
          </p:cNvCxnSpPr>
          <p:nvPr/>
        </p:nvCxnSpPr>
        <p:spPr>
          <a:xfrm flipV="1">
            <a:off x="5512341" y="4265425"/>
            <a:ext cx="127951" cy="9085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A8CDC70E-DD4D-0CAE-37CF-501726F12AF4}"/>
              </a:ext>
            </a:extLst>
          </p:cNvPr>
          <p:cNvSpPr/>
          <p:nvPr/>
        </p:nvSpPr>
        <p:spPr>
          <a:xfrm>
            <a:off x="2826000" y="2307406"/>
            <a:ext cx="72000" cy="183600"/>
          </a:xfrm>
          <a:prstGeom prst="rect">
            <a:avLst/>
          </a:prstGeom>
          <a:solidFill>
            <a:srgbClr val="FF5F00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E4DF712-26C6-2A48-4F96-25D74BE8BDC0}"/>
              </a:ext>
            </a:extLst>
          </p:cNvPr>
          <p:cNvSpPr/>
          <p:nvPr/>
        </p:nvSpPr>
        <p:spPr>
          <a:xfrm>
            <a:off x="2826000" y="2240807"/>
            <a:ext cx="72000" cy="183600"/>
          </a:xfrm>
          <a:prstGeom prst="rect">
            <a:avLst/>
          </a:prstGeom>
          <a:solidFill>
            <a:srgbClr val="0432FF"/>
          </a:solidFill>
          <a:ln w="8890">
            <a:solidFill>
              <a:schemeClr val="tx1"/>
            </a:solidFill>
            <a:tailEnd type="arrow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03A75D5B-116E-8375-1009-1F1022CCAF30}"/>
              </a:ext>
            </a:extLst>
          </p:cNvPr>
          <p:cNvGrpSpPr/>
          <p:nvPr/>
        </p:nvGrpSpPr>
        <p:grpSpPr>
          <a:xfrm>
            <a:off x="4568046" y="4991994"/>
            <a:ext cx="77957" cy="361450"/>
            <a:chOff x="4933898" y="2131978"/>
            <a:chExt cx="77957" cy="361450"/>
          </a:xfrm>
        </p:grpSpPr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7FFDE41D-C612-2C9C-C3D9-9DCEDD045BFB}"/>
                </a:ext>
              </a:extLst>
            </p:cNvPr>
            <p:cNvSpPr/>
            <p:nvPr/>
          </p:nvSpPr>
          <p:spPr>
            <a:xfrm>
              <a:off x="4939855" y="2309828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46AC9F02-3AB7-1531-6A3A-B3BE6197DD24}"/>
                </a:ext>
              </a:extLst>
            </p:cNvPr>
            <p:cNvSpPr/>
            <p:nvPr/>
          </p:nvSpPr>
          <p:spPr>
            <a:xfrm>
              <a:off x="4933898" y="2227515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C333FF96-D358-BBEF-7390-672FEF3C0B37}"/>
                </a:ext>
              </a:extLst>
            </p:cNvPr>
            <p:cNvSpPr/>
            <p:nvPr/>
          </p:nvSpPr>
          <p:spPr>
            <a:xfrm>
              <a:off x="4933898" y="2131978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3C9CEF5C-D75A-3B70-F897-29A25D368B1D}"/>
              </a:ext>
            </a:extLst>
          </p:cNvPr>
          <p:cNvGrpSpPr/>
          <p:nvPr/>
        </p:nvGrpSpPr>
        <p:grpSpPr>
          <a:xfrm>
            <a:off x="5823139" y="4004989"/>
            <a:ext cx="76479" cy="454041"/>
            <a:chOff x="6913462" y="2030697"/>
            <a:chExt cx="76479" cy="454041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F24560D-413C-EB92-D310-D59E333EC36D}"/>
                </a:ext>
              </a:extLst>
            </p:cNvPr>
            <p:cNvSpPr/>
            <p:nvPr/>
          </p:nvSpPr>
          <p:spPr>
            <a:xfrm>
              <a:off x="6917941" y="2301138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8F9019A-16EB-66EE-A099-63E6B0103079}"/>
                </a:ext>
              </a:extLst>
            </p:cNvPr>
            <p:cNvSpPr/>
            <p:nvPr/>
          </p:nvSpPr>
          <p:spPr>
            <a:xfrm>
              <a:off x="6913462" y="2211713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EF28DE15-BFB8-82E5-2AC6-E4EE8F040107}"/>
                </a:ext>
              </a:extLst>
            </p:cNvPr>
            <p:cNvSpPr/>
            <p:nvPr/>
          </p:nvSpPr>
          <p:spPr>
            <a:xfrm>
              <a:off x="6913462" y="2122287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009B299F-FE3C-A9B6-638E-B7B22B0E0D7B}"/>
                </a:ext>
              </a:extLst>
            </p:cNvPr>
            <p:cNvSpPr/>
            <p:nvPr/>
          </p:nvSpPr>
          <p:spPr>
            <a:xfrm>
              <a:off x="6913462" y="2030697"/>
              <a:ext cx="72000" cy="183600"/>
            </a:xfrm>
            <a:prstGeom prst="rect">
              <a:avLst/>
            </a:prstGeom>
            <a:solidFill>
              <a:srgbClr val="02FD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cxnSp>
        <p:nvCxnSpPr>
          <p:cNvPr id="45" name="直线箭头连接符 44">
            <a:extLst>
              <a:ext uri="{FF2B5EF4-FFF2-40B4-BE49-F238E27FC236}">
                <a16:creationId xmlns:a16="http://schemas.microsoft.com/office/drawing/2014/main" id="{0AF72B49-06C3-15C2-D812-D220300E3556}"/>
              </a:ext>
            </a:extLst>
          </p:cNvPr>
          <p:cNvCxnSpPr>
            <a:cxnSpLocks/>
          </p:cNvCxnSpPr>
          <p:nvPr/>
        </p:nvCxnSpPr>
        <p:spPr>
          <a:xfrm>
            <a:off x="3275856" y="2424407"/>
            <a:ext cx="599729" cy="274952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694AC953-EBDC-901F-C08A-915450CCD7A0}"/>
              </a:ext>
            </a:extLst>
          </p:cNvPr>
          <p:cNvGrpSpPr/>
          <p:nvPr/>
        </p:nvGrpSpPr>
        <p:grpSpPr>
          <a:xfrm>
            <a:off x="3735992" y="4712260"/>
            <a:ext cx="72000" cy="250199"/>
            <a:chOff x="2978400" y="2393207"/>
            <a:chExt cx="72000" cy="250199"/>
          </a:xfrm>
        </p:grpSpPr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5D0B6508-6CEE-9DEF-CBF1-8EA6269C7D4F}"/>
                </a:ext>
              </a:extLst>
            </p:cNvPr>
            <p:cNvSpPr/>
            <p:nvPr/>
          </p:nvSpPr>
          <p:spPr>
            <a:xfrm>
              <a:off x="2978400" y="2459806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89C9C8E2-AC92-3993-C58D-98F2B2C0F74F}"/>
                </a:ext>
              </a:extLst>
            </p:cNvPr>
            <p:cNvSpPr/>
            <p:nvPr/>
          </p:nvSpPr>
          <p:spPr>
            <a:xfrm>
              <a:off x="2978400" y="2393207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B4024857-8C2F-0FE1-A0A7-0815A75E46F1}"/>
              </a:ext>
            </a:extLst>
          </p:cNvPr>
          <p:cNvGrpSpPr/>
          <p:nvPr/>
        </p:nvGrpSpPr>
        <p:grpSpPr>
          <a:xfrm>
            <a:off x="5512341" y="4559109"/>
            <a:ext cx="77957" cy="361450"/>
            <a:chOff x="4933898" y="2131978"/>
            <a:chExt cx="77957" cy="361450"/>
          </a:xfrm>
        </p:grpSpPr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F28C136A-102C-1277-846E-89052F630D57}"/>
                </a:ext>
              </a:extLst>
            </p:cNvPr>
            <p:cNvSpPr/>
            <p:nvPr/>
          </p:nvSpPr>
          <p:spPr>
            <a:xfrm>
              <a:off x="4939855" y="2309828"/>
              <a:ext cx="72000" cy="183600"/>
            </a:xfrm>
            <a:prstGeom prst="rect">
              <a:avLst/>
            </a:prstGeom>
            <a:solidFill>
              <a:srgbClr val="FF5F00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EA3B5CBA-5431-4BA6-170D-8C15313AAEBF}"/>
                </a:ext>
              </a:extLst>
            </p:cNvPr>
            <p:cNvSpPr/>
            <p:nvPr/>
          </p:nvSpPr>
          <p:spPr>
            <a:xfrm>
              <a:off x="4933898" y="2227515"/>
              <a:ext cx="72000" cy="183600"/>
            </a:xfrm>
            <a:prstGeom prst="rect">
              <a:avLst/>
            </a:prstGeom>
            <a:solidFill>
              <a:srgbClr val="0432FF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F7D86875-EA76-D98E-1E41-76DEFE89CFF0}"/>
                </a:ext>
              </a:extLst>
            </p:cNvPr>
            <p:cNvSpPr/>
            <p:nvPr/>
          </p:nvSpPr>
          <p:spPr>
            <a:xfrm>
              <a:off x="4933898" y="2131978"/>
              <a:ext cx="72000" cy="183600"/>
            </a:xfrm>
            <a:prstGeom prst="rect">
              <a:avLst/>
            </a:prstGeom>
            <a:solidFill>
              <a:srgbClr val="FAEADD"/>
            </a:solidFill>
            <a:ln w="889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11952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  <p:bldP spid="31" grpId="0"/>
      <p:bldP spid="36" grpId="0" animBg="1"/>
      <p:bldP spid="37" grpId="0" animBg="1"/>
    </p:bldLst>
  </p:timing>
</p:sld>
</file>

<file path=ppt/theme/theme1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E384B"/>
      </a:accent1>
      <a:accent2>
        <a:srgbClr val="6A868F"/>
      </a:accent2>
      <a:accent3>
        <a:srgbClr val="32788E"/>
      </a:accent3>
      <a:accent4>
        <a:srgbClr val="D6C88B"/>
      </a:accent4>
      <a:accent5>
        <a:srgbClr val="D66E49"/>
      </a:accent5>
      <a:accent6>
        <a:srgbClr val="BFBFBF"/>
      </a:accent6>
      <a:hlink>
        <a:srgbClr val="BE384B"/>
      </a:hlink>
      <a:folHlink>
        <a:srgbClr val="BFBFBF"/>
      </a:folHlink>
    </a:clrScheme>
    <a:fontScheme name="2obzv3wc">
      <a:majorFont>
        <a:latin typeface="Arial" panose="020B0A04020102020204"/>
        <a:ea typeface="微软雅黑"/>
        <a:cs typeface=""/>
      </a:majorFont>
      <a:minorFont>
        <a:latin typeface="Arial" panose="020B060402020202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5400">
          <a:solidFill>
            <a:schemeClr val="tx1"/>
          </a:solidFill>
          <a:tailEnd type="arrow" w="lg" len="lg"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SJTU-Red" id="{D8CCD1CF-4E9C-2949-907F-EF4853CAD992}" vid="{47F94616-763E-7D43-9BB0-722503DC19A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SJTU-Red</Template>
  <TotalTime>43936</TotalTime>
  <Words>2366</Words>
  <Application>Microsoft Macintosh PowerPoint</Application>
  <PresentationFormat>全屏显示(16:10)</PresentationFormat>
  <Paragraphs>513</Paragraphs>
  <Slides>38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6" baseType="lpstr">
      <vt:lpstr>DengXian</vt:lpstr>
      <vt:lpstr>Arial</vt:lpstr>
      <vt:lpstr>Calibri</vt:lpstr>
      <vt:lpstr>Cambria Math</vt:lpstr>
      <vt:lpstr>Century Gothic</vt:lpstr>
      <vt:lpstr>Gill Sans Light</vt:lpstr>
      <vt:lpstr>Wingdings</vt:lpstr>
      <vt:lpstr>1_Office 主题​​</vt:lpstr>
      <vt:lpstr>Distributed Computing frameworks MapReduce, computation graph &amp; Distributed training</vt:lpstr>
      <vt:lpstr>Review: Key communication operator: allreduce </vt:lpstr>
      <vt:lpstr>Review: System requirements for AllReduce</vt:lpstr>
      <vt:lpstr>Review: De-centralized approach for allreduce </vt:lpstr>
      <vt:lpstr>Analysis of the naïve decentralized reduce</vt:lpstr>
      <vt:lpstr>Question: can de-centralized approach using sharding?</vt:lpstr>
      <vt:lpstr>Question: can de-centralized approach using sharding?</vt:lpstr>
      <vt:lpstr>Problem: coordination + full network connections  </vt:lpstr>
      <vt:lpstr>Decentralized approach w/ only peer connections</vt:lpstr>
      <vt:lpstr>Try #3: Ring allreduce </vt:lpstr>
      <vt:lpstr>Ring allreduce </vt:lpstr>
      <vt:lpstr>Why ring allreduce can work? </vt:lpstr>
      <vt:lpstr>Analysis of the communication cost of ring allreduce</vt:lpstr>
      <vt:lpstr>Double Binary Tree All-Reduce</vt:lpstr>
      <vt:lpstr>Allreduce: put it all together</vt:lpstr>
      <vt:lpstr>More reduce methods exist </vt:lpstr>
      <vt:lpstr>Parallelization Opportunities</vt:lpstr>
      <vt:lpstr>Recall: Data Parallelism</vt:lpstr>
      <vt:lpstr>Drawback of data parallelism: replicated model </vt:lpstr>
      <vt:lpstr>Model parallelism </vt:lpstr>
      <vt:lpstr>Pipeline parallelism </vt:lpstr>
      <vt:lpstr>Pipeline parallelism</vt:lpstr>
      <vt:lpstr>Technique: micro-batching </vt:lpstr>
      <vt:lpstr>Pipeline parallelism &amp; the number of micro-batch </vt:lpstr>
      <vt:lpstr>Pipeline parallelism &amp; the number of micro-batch </vt:lpstr>
      <vt:lpstr>Problems with Large Batch Training</vt:lpstr>
      <vt:lpstr>Can we reduce the number of pipeline stages (p)? </vt:lpstr>
      <vt:lpstr>Tensor parallelism</vt:lpstr>
      <vt:lpstr>Model Parallelism: Forward Pass</vt:lpstr>
      <vt:lpstr>Model Parallelism: Backward Pass (∇W)</vt:lpstr>
      <vt:lpstr>Backward Pass (∇X)</vt:lpstr>
      <vt:lpstr>Tensor parallelism: communication analysis (per-node)</vt:lpstr>
      <vt:lpstr>Summary: model parallelism </vt:lpstr>
      <vt:lpstr>Put it altogether: 3D parallelism </vt:lpstr>
      <vt:lpstr>Parallelization Opportunities</vt:lpstr>
      <vt:lpstr>Recall: BSP for data parallel execution </vt:lpstr>
      <vt:lpstr>Asynchronous Execution</vt:lpstr>
      <vt:lpstr>Async vs. Sync execution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虚拟机隔离与安全</dc:title>
  <dc:creator>Xia Yubin</dc:creator>
  <cp:lastModifiedBy>星达 魏</cp:lastModifiedBy>
  <cp:revision>2361</cp:revision>
  <cp:lastPrinted>2020-03-02T13:38:09Z</cp:lastPrinted>
  <dcterms:created xsi:type="dcterms:W3CDTF">2017-11-24T09:35:45Z</dcterms:created>
  <dcterms:modified xsi:type="dcterms:W3CDTF">2024-12-23T23:39:09Z</dcterms:modified>
</cp:coreProperties>
</file>

<file path=docProps/thumbnail.jpeg>
</file>